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Абумуслимов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Адам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D55778B-9D76-4150-9002-9C36B27D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8" y="3222997"/>
            <a:ext cx="2624796" cy="35210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10FA6F-A2F4-44AC-8501-F44D2B3FF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96149"/>
            <a:ext cx="2783632" cy="3547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539</Words>
  <Application>Microsoft Office PowerPoint</Application>
  <DocSecurity>0</DocSecurity>
  <PresentationFormat>Широкоэкранный</PresentationFormat>
  <Paragraphs>194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91</cp:revision>
  <dcterms:created xsi:type="dcterms:W3CDTF">2017-02-20T01:33:13Z</dcterms:created>
  <dcterms:modified xsi:type="dcterms:W3CDTF">2026-10-10T11:08:35Z</dcterms:modified>
  <dc:identifier/>
  <dc:language/>
  <cp:version/>
</cp:coreProperties>
</file>