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Дадаев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Халид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Асланович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50009DA-443D-4715-A03E-FD59ECBB8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20" y="3440341"/>
            <a:ext cx="2399233" cy="2981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539</Words>
  <Application>Microsoft Office PowerPoint</Application>
  <DocSecurity>0</DocSecurity>
  <PresentationFormat>Широкоэкранный</PresentationFormat>
  <Paragraphs>198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96</cp:revision>
  <dcterms:created xsi:type="dcterms:W3CDTF">2017-02-20T01:33:13Z</dcterms:created>
  <dcterms:modified xsi:type="dcterms:W3CDTF">2026-10-10T11:32:15Z</dcterms:modified>
  <dc:identifier/>
  <dc:language/>
  <cp:version/>
</cp:coreProperties>
</file>