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Баматгиреев Мухаммед Саид-Хусейнович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3789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95</cp:revision>
  <dcterms:created xsi:type="dcterms:W3CDTF">2017-02-20T01:33:00Z</dcterms:created>
  <dcterms:modified xsi:type="dcterms:W3CDTF">2026-10-09T17:02:14Z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