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459432" y="3974446"/>
            <a:ext cx="641985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Дахаев</a:t>
            </a:r>
            <a:r>
              <a:rPr lang="ru-RU" sz="2800" dirty="0"/>
              <a:t> Асланбек </a:t>
            </a:r>
            <a:r>
              <a:rPr lang="ru-RU" sz="2800" dirty="0" err="1"/>
              <a:t>Асланович</a:t>
            </a: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90850" y="4923582"/>
            <a:ext cx="6072496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Стоматология 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 descr="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38633"/>
              </p:ext>
            </p:extLst>
          </p:nvPr>
        </p:nvGraphicFramePr>
        <p:xfrm>
          <a:off x="666711" y="2285992"/>
          <a:ext cx="10143055" cy="4690552"/>
        </p:xfrm>
        <a:graphic>
          <a:graphicData uri="http://schemas.openxmlformats.org/drawingml/2006/table">
            <a:tbl>
              <a:tblPr/>
              <a:tblGrid>
                <a:gridCol w="897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человека 198/5,5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26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химия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108/3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02830"/>
              </p:ext>
            </p:extLst>
          </p:nvPr>
        </p:nvGraphicFramePr>
        <p:xfrm>
          <a:off x="738150" y="2143116"/>
          <a:ext cx="10525156" cy="46326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72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Биоэтика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Зачет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Физмат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144/4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Анатомия 360/10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3277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</a:t>
                      </a: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дисц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. по физической культуре и спорту 72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Гигиена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ППКС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72/2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90/2,5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 медицинских катастроф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26377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ППКС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обмена веществ 72/3</a:t>
                      </a:r>
                    </a:p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медицины 108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Иммунология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человека 126/3,5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092023"/>
              </p:ext>
            </p:extLst>
          </p:nvPr>
        </p:nvGraphicFramePr>
        <p:xfrm>
          <a:off x="166646" y="2357430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Общественное здоровье и здравоохранение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Инфекционные болезни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68/2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54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Этика, право и менеджмент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108/3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профилактическая 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коммуникационная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стоматология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внутренних заболевания 162/4,5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015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Местное обезболивание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Эпидемиология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хирургия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Акушерство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40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Ai Ks</cp:lastModifiedBy>
  <cp:revision>56</cp:revision>
  <dcterms:created xsi:type="dcterms:W3CDTF">2017-02-20T01:33:13Z</dcterms:created>
  <dcterms:modified xsi:type="dcterms:W3CDTF">2026-10-19T05:00:53Z</dcterms:modified>
  <dc:identifier/>
  <dc:language/>
  <cp:version/>
</cp:coreProperties>
</file>