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Оздарбиев</a:t>
            </a:r>
            <a:r>
              <a:rPr lang="ru-RU" sz="2800" dirty="0"/>
              <a:t> Рамазан </a:t>
            </a:r>
            <a:r>
              <a:rPr lang="ru-RU" sz="2800" dirty="0" err="1"/>
              <a:t>Мовладиевич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556756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328682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13370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634970"/>
              </p:ext>
            </p:extLst>
          </p:nvPr>
        </p:nvGraphicFramePr>
        <p:xfrm>
          <a:off x="239712" y="1770361"/>
          <a:ext cx="11712575" cy="24077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Регион как объект хозяйствования </a:t>
                      </a:r>
                      <a:r>
                        <a:rPr lang="ru-RU" sz="1600" b="0">
                          <a:latin typeface="Times New Roman" pitchFamily="18" charset="0"/>
                          <a:cs typeface="Times New Roman" pitchFamily="18" charset="0"/>
                        </a:rPr>
                        <a:t>и управления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Делегирование полномочий и ответственность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5293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736</Words>
  <Application>Microsoft Office PowerPoint</Application>
  <DocSecurity>0</DocSecurity>
  <PresentationFormat>Широкоэкранный</PresentationFormat>
  <Paragraphs>286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91</cp:revision>
  <dcterms:created xsi:type="dcterms:W3CDTF">2017-02-20T01:33:13Z</dcterms:created>
  <dcterms:modified xsi:type="dcterms:W3CDTF">2026-10-06T05:54:04Z</dcterms:modified>
  <dc:identifier/>
  <dc:language/>
  <cp:version/>
</cp:coreProperties>
</file>