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Дидиев</a:t>
            </a:r>
            <a:r>
              <a:rPr lang="ru-RU" sz="2800" dirty="0"/>
              <a:t> </a:t>
            </a:r>
            <a:r>
              <a:rPr lang="ru-RU" sz="2800" dirty="0" err="1"/>
              <a:t>Аламбек</a:t>
            </a:r>
            <a:r>
              <a:rPr lang="ru-RU" sz="2800" dirty="0"/>
              <a:t> </a:t>
            </a:r>
            <a:r>
              <a:rPr lang="ru-RU" sz="2800" dirty="0" err="1"/>
              <a:t>Хасейнович</a:t>
            </a:r>
            <a:endParaRPr lang="ru-RU" sz="2800" dirty="0"/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1393E8B-2589-C36F-F722-6360048522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77247"/>
            <a:ext cx="2304256" cy="262585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42151A3-46FB-C701-12CB-A5DD7E7D45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46952"/>
            <a:ext cx="2304256" cy="265614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B210124-10E7-122E-D40E-5703925E77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58" y="3846951"/>
            <a:ext cx="2304256" cy="268644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875E1E-DCD3-240C-6E91-80DEA8B70C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50" y="3846949"/>
            <a:ext cx="2304256" cy="26864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280/03-22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5.08.2025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36820"/>
              </p:ext>
            </p:extLst>
          </p:nvPr>
        </p:nvGraphicFramePr>
        <p:xfrm>
          <a:off x="666712" y="2285992"/>
          <a:ext cx="10069504" cy="354600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Инструментальные</a:t>
                      </a:r>
                      <a:r>
                        <a:rPr lang="ru-RU" baseline="0" dirty="0"/>
                        <a:t> </a:t>
                      </a:r>
                      <a:r>
                        <a:rPr lang="ru-RU" dirty="0"/>
                        <a:t> методы исследований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Хорошо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Методика опытов в  садоводстве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Удовлетворительно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 язык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Математическое  моделирование  в биологии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Компьютерные</a:t>
                      </a:r>
                      <a:r>
                        <a:rPr lang="ru-RU" baseline="0" dirty="0"/>
                        <a:t>  процессы  ландшафтного  проектирования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Новейшие  технологии садового-паркового и ландшафтного  строительства</a:t>
                      </a:r>
                      <a:r>
                        <a:rPr lang="ru-RU" baseline="0" dirty="0"/>
                        <a:t>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27909"/>
              </p:ext>
            </p:extLst>
          </p:nvPr>
        </p:nvGraphicFramePr>
        <p:xfrm>
          <a:off x="738150" y="2143116"/>
          <a:ext cx="10525156" cy="283446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Иностранный</a:t>
                      </a:r>
                      <a:r>
                        <a:rPr lang="ru-RU" baseline="0" dirty="0"/>
                        <a:t>  язык</a:t>
                      </a:r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r>
                        <a:rPr lang="ru-RU" sz="140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Удовлетворительно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Инновационные  технологии в  агрономии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Проблемы агроэкологии  и</a:t>
                      </a:r>
                      <a:r>
                        <a:rPr lang="ru-RU" baseline="0" dirty="0"/>
                        <a:t>  адаптивности  сортов  в  современном  садоводстве 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История и методика  научной</a:t>
                      </a:r>
                      <a:r>
                        <a:rPr lang="ru-RU" baseline="0" dirty="0"/>
                        <a:t> агрономии</a:t>
                      </a:r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Сельскохозяйственная биотехнология </a:t>
                      </a: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r>
                        <a:rPr lang="ru-RU" sz="1400" dirty="0">
                          <a:solidFill>
                            <a:schemeClr val="accent1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602746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21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5369484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__3__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1160463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Тема: Влияние  различных  норм  нагрузки  на  мощность  молодых  кустов  винограда  в  условиях  </a:t>
            </a:r>
            <a:r>
              <a:rPr lang="ru-RU" dirty="0" err="1">
                <a:solidFill>
                  <a:schemeClr val="tx1"/>
                </a:solidFill>
              </a:rPr>
              <a:t>Терско</a:t>
            </a:r>
            <a:r>
              <a:rPr lang="ru-RU" dirty="0">
                <a:solidFill>
                  <a:schemeClr val="tx1"/>
                </a:solidFill>
              </a:rPr>
              <a:t>-Кумских  песков</a:t>
            </a:r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551384" y="3297238"/>
            <a:ext cx="11261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291</TotalTime>
  <Words>440</Words>
  <Application>Microsoft Office PowerPoint</Application>
  <DocSecurity>0</DocSecurity>
  <PresentationFormat>Широкоэкранный</PresentationFormat>
  <Paragraphs>140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68</cp:revision>
  <dcterms:created xsi:type="dcterms:W3CDTF">2017-02-20T01:33:13Z</dcterms:created>
  <dcterms:modified xsi:type="dcterms:W3CDTF">2026-10-20T08:34:19Z</dcterms:modified>
  <dc:identifier/>
  <dc:language/>
  <cp:version/>
</cp:coreProperties>
</file>