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Жамбаев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Заурович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0" y="3260738"/>
            <a:ext cx="2690780" cy="33796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878864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211461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141</cp:revision>
  <dcterms:created xsi:type="dcterms:W3CDTF">2017-02-20T01:33:13Z</dcterms:created>
  <dcterms:modified xsi:type="dcterms:W3CDTF">2026-10-12T11:21:16Z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