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3"/>
    <p:sldId id="259" r:id="rId4"/>
    <p:sldId id="260" r:id="rId5"/>
    <p:sldId id="269" r:id="rId6"/>
    <p:sldId id="271" r:id="rId7"/>
    <p:sldId id="272" r:id="rId8"/>
    <p:sldId id="273" r:id="rId9"/>
    <p:sldId id="274" r:id="rId10"/>
    <p:sldId id="275" r:id="rId11"/>
    <p:sldId id="270" r:id="rId12"/>
  </p:sldIdLst>
  <p:sldSz cx="12192000" cy="6858000"/>
  <p:notesSz cx="6858000" cy="12192000"/>
  <p:defaultTextStyle>
    <a:defPPr>
      <a:defRPr lang="ru-RU"/>
    </a:defPPr>
    <a:lvl1pPr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1pPr>
    <a:lvl2pPr marL="4572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2pPr>
    <a:lvl3pPr marL="9144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3pPr>
    <a:lvl4pPr marL="13716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4pPr>
    <a:lvl5pPr marL="1828800" algn="l">
      <a:spcBef>
        <a:spcPts val="0"/>
      </a:spcBef>
      <a:spcAft>
        <a:spcPts val="0"/>
      </a:spcAft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5pPr>
    <a:lvl6pPr marL="22860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6pPr>
    <a:lvl7pPr marL="27432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7pPr>
    <a:lvl8pPr marL="32004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8pPr>
    <a:lvl9pPr marL="3657600" algn="l" defTabSz="914400">
      <a:defRPr>
        <a:solidFill>
          <a:schemeClr val="tx1"/>
        </a:solidFill>
        <a:latin typeface="Arial" panose="020B0604020202020204"/>
        <a:ea typeface="+mn-ea"/>
        <a:cs typeface="Arial" panose="020B0604020202020204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AB353B0-D457-4EE4-A52A-CE06EC42CF0D}">
          <p14:sldIdLst>
            <p14:sldId id="256"/>
            <p14:sldId id="259"/>
            <p14:sldId id="260"/>
            <p14:sldId id="269"/>
            <p14:sldId id="271"/>
            <p14:sldId id="272"/>
            <p14:sldId id="273"/>
            <p14:sldId id="274"/>
            <p14:sldId id="275"/>
            <p14:sldId id="270"/>
          </p14:sldIdLst>
        </p14:section>
        <p14:section name="Раздел без заголовка" id="{B48D15DA-1227-4196-92F9-FB5B6782FCE7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А2-06-11" initials="А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 showGuides="1">
      <p:cViewPr varScale="1">
        <p:scale>
          <a:sx n="108" d="100"/>
          <a:sy n="108" d="100"/>
        </p:scale>
        <p:origin x="882" y="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6" Type="http://schemas.openxmlformats.org/officeDocument/2006/relationships/commentAuthors" Target="commentAuthors.xml"/><Relationship Id="rId15" Type="http://schemas.openxmlformats.org/officeDocument/2006/relationships/tableStyles" Target="tableStyles.xml"/><Relationship Id="rId14" Type="http://schemas.openxmlformats.org/officeDocument/2006/relationships/viewProps" Target="viewProps.xml"/><Relationship Id="rId13" Type="http://schemas.openxmlformats.org/officeDocument/2006/relationships/presProps" Target="presProps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2-04-13T13:55:00.489" idx="2">
    <p:pos x="7507" y="1117"/>
    <p:text/>
  </p:cm>
</p:cmLst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PhAnim="0" userDrawn="1">
  <p:cSld name="Титульный слайд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8"/>
          <p:cNvSpPr>
            <a:spLocks noGrp="1"/>
          </p:cNvSpPr>
          <p:nvPr>
            <p:ph type="ctrTitle"/>
          </p:nvPr>
        </p:nvSpPr>
        <p:spPr bwMode="auto">
          <a:xfrm>
            <a:off x="711200" y="1371600"/>
            <a:ext cx="10468864" cy="1828800"/>
          </a:xfrm>
          <a:prstGeom prst="rect">
            <a:avLst/>
          </a:prstGeom>
          <a:ln>
            <a:noFill/>
          </a:ln>
        </p:spPr>
        <p:txBody>
          <a:bodyPr tIns="0" rIns="18288">
            <a:normAutofit/>
          </a:bodyPr>
          <a:lstStyle>
            <a:lvl1pPr algn="r">
              <a:spcBef>
                <a:spcPts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Подзаголовок 16"/>
          <p:cNvSpPr>
            <a:spLocks noGrp="1"/>
          </p:cNvSpPr>
          <p:nvPr>
            <p:ph type="subTitle" idx="1"/>
          </p:nvPr>
        </p:nvSpPr>
        <p:spPr bwMode="auto">
          <a:xfrm>
            <a:off x="711200" y="3228536"/>
            <a:ext cx="10472928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/>
            <a:lvl3pPr/>
            <a:lvl4pPr/>
            <a:lvl5pPr/>
            <a:lvl6pPr/>
            <a:lvl7pPr/>
            <a:lvl8pPr/>
            <a:lvl9pPr/>
          </a:lstStyle>
          <a:p>
            <a:pPr>
              <a:defRPr/>
            </a:pPr>
            <a:r>
              <a:rPr lang="ru-RU"/>
              <a:t>Образец подзаголовка</a:t>
            </a:r>
            <a:endParaRPr lang="en-US"/>
          </a:p>
        </p:txBody>
      </p:sp>
      <p:sp>
        <p:nvSpPr>
          <p:cNvPr id="6" name="Дата 2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51390EB-26BA-4D50-8C6E-BD85CFA3FFBE}" type="datetimeFigureOut">
              <a:rPr lang="ru-RU"/>
            </a:fld>
            <a:endParaRPr lang="ru-RU"/>
          </a:p>
        </p:txBody>
      </p:sp>
      <p:sp>
        <p:nvSpPr>
          <p:cNvPr id="7" name="Нижний колонтитул 18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2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E21A85A-CB2E-4170-ADCD-C7FB0E671FD7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PhAnim="0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CB986BA-4A41-4815-8F2B-82AE23294A18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46E842C4-46DF-408D-AF12-F99904AE55F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PhAnim="0" userDrawn="1">
  <p:cSld name="Заголовок раздела"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707136" y="1316736"/>
            <a:ext cx="10363200" cy="1362455"/>
          </a:xfrm>
          <a:prstGeom prst="rect">
            <a:avLst/>
          </a:prstGeom>
          <a:ln>
            <a:noFill/>
          </a:ln>
        </p:spPr>
        <p:txBody>
          <a:bodyPr tIns="0">
            <a:noAutofit/>
          </a:bodyPr>
          <a:lstStyle>
            <a:lvl1pPr algn="l">
              <a:spcBef>
                <a:spcPts val="0"/>
              </a:spcBef>
              <a:buNone/>
              <a:defRPr lang="en-US" sz="5600" b="1" cap="none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707136" y="2704664"/>
            <a:ext cx="103632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5E19D9B3-C27D-4BE8-A7A4-3193B569954A}" type="datetimeFigureOut">
              <a:rPr lang="ru-RU"/>
            </a:fld>
            <a:endParaRPr lang="ru-RU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>
            <a:lvl1pPr>
              <a:defRPr>
                <a:solidFill>
                  <a:srgbClr val="D1EAEE"/>
                </a:solidFill>
              </a:defRPr>
            </a:lvl1pPr>
          </a:lstStyle>
          <a:p>
            <a:pPr>
              <a:defRPr/>
            </a:pPr>
            <a:fld id="{79D353F4-5627-4814-985D-66BE076CC10A}" type="slidenum">
              <a:rPr lang="ru-RU"/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PhAnim="0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Содержимое 2"/>
          <p:cNvSpPr>
            <a:spLocks noGrp="1"/>
          </p:cNvSpPr>
          <p:nvPr>
            <p:ph sz="half" idx="1"/>
          </p:nvPr>
        </p:nvSpPr>
        <p:spPr bwMode="auto">
          <a:xfrm>
            <a:off x="609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Содержимое 3"/>
          <p:cNvSpPr>
            <a:spLocks noGrp="1"/>
          </p:cNvSpPr>
          <p:nvPr>
            <p:ph sz="half" idx="2"/>
          </p:nvPr>
        </p:nvSpPr>
        <p:spPr bwMode="auto">
          <a:xfrm>
            <a:off x="6197600" y="1920085"/>
            <a:ext cx="53848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55F2842-0D72-4992-8872-86DCC59C7352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345CBA4-12F5-40CF-8182-59EE6E5DFFFB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PhAnim="0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0972800" cy="1143000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1"/>
          </p:nvPr>
        </p:nvSpPr>
        <p:spPr bwMode="auto">
          <a:xfrm>
            <a:off x="609600" y="1855248"/>
            <a:ext cx="5386917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Текст 3"/>
          <p:cNvSpPr>
            <a:spLocks noGrp="1"/>
          </p:cNvSpPr>
          <p:nvPr>
            <p:ph type="body" sz="half" idx="3"/>
          </p:nvPr>
        </p:nvSpPr>
        <p:spPr bwMode="auto">
          <a:xfrm>
            <a:off x="6193368" y="1859758"/>
            <a:ext cx="5389033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7" name="Содержимое 4"/>
          <p:cNvSpPr>
            <a:spLocks noGrp="1"/>
          </p:cNvSpPr>
          <p:nvPr>
            <p:ph sz="quarter" idx="2"/>
          </p:nvPr>
        </p:nvSpPr>
        <p:spPr bwMode="auto">
          <a:xfrm>
            <a:off x="609600" y="2514600"/>
            <a:ext cx="5386917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Содержимое 5"/>
          <p:cNvSpPr>
            <a:spLocks noGrp="1"/>
          </p:cNvSpPr>
          <p:nvPr>
            <p:ph sz="quarter" idx="4"/>
          </p:nvPr>
        </p:nvSpPr>
        <p:spPr bwMode="auto">
          <a:xfrm>
            <a:off x="6193368" y="2514600"/>
            <a:ext cx="5389033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9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23EDC5C0-0AE0-452D-81BB-24C72C649326}" type="datetimeFigureOut">
              <a:rPr lang="ru-RU"/>
            </a:fld>
            <a:endParaRPr lang="ru-RU"/>
          </a:p>
        </p:txBody>
      </p:sp>
      <p:sp>
        <p:nvSpPr>
          <p:cNvPr id="10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1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A0CF2B12-84BE-43DE-8DCC-85EBF9E605D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PhAnim="0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609600" y="704088"/>
            <a:ext cx="11074400" cy="1143000"/>
          </a:xfrm>
        </p:spPr>
        <p:txBody>
          <a:bodyPr>
            <a:normAutofit/>
          </a:bodyPr>
          <a:lstStyle>
            <a:lvl1pPr algn="l">
              <a:spcBef>
                <a:spcPts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84F640C1-E4D4-42ED-9103-ACB92B0CED0E}" type="datetimeFigureOut">
              <a:rPr lang="ru-RU"/>
            </a:fld>
            <a:endParaRPr lang="ru-RU"/>
          </a:p>
        </p:txBody>
      </p:sp>
      <p:sp>
        <p:nvSpPr>
          <p:cNvPr id="6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FC1E4460-C2D9-41E9-AC16-B2BF7468FAE5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PhAnim="0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7A32E5C-7401-422A-A98C-78689442F624}" type="datetimeFigureOut">
              <a:rPr lang="ru-RU"/>
            </a:fld>
            <a:endParaRPr lang="ru-RU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8B1E2EAC-7F22-4615-B62F-BA8552E307DE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PhAnim="0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>
          <a:xfrm>
            <a:off x="914400" y="514351"/>
            <a:ext cx="3657600" cy="1162050"/>
          </a:xfrm>
        </p:spPr>
        <p:txBody>
          <a:bodyPr>
            <a:noAutofit/>
          </a:bodyPr>
          <a:lstStyle>
            <a:lvl1pPr algn="l">
              <a:spcBef>
                <a:spcPts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Текст 2"/>
          <p:cNvSpPr>
            <a:spLocks noGrp="1"/>
          </p:cNvSpPr>
          <p:nvPr>
            <p:ph type="body" idx="2"/>
          </p:nvPr>
        </p:nvSpPr>
        <p:spPr bwMode="auto">
          <a:xfrm>
            <a:off x="914400" y="1676400"/>
            <a:ext cx="36576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6" name="Содержимое 3"/>
          <p:cNvSpPr>
            <a:spLocks noGrp="1"/>
          </p:cNvSpPr>
          <p:nvPr>
            <p:ph sz="half" idx="1"/>
          </p:nvPr>
        </p:nvSpPr>
        <p:spPr bwMode="auto">
          <a:xfrm>
            <a:off x="4766732" y="1676400"/>
            <a:ext cx="6815667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7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DF29CB78-A6E1-4C76-8305-1AACE56A6A1E}" type="datetimeFigureOut">
              <a:rPr lang="ru-RU"/>
            </a:fld>
            <a:endParaRPr lang="ru-RU"/>
          </a:p>
        </p:txBody>
      </p:sp>
      <p:sp>
        <p:nvSpPr>
          <p:cNvPr id="8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CA585972-99A2-41BB-9892-A52A04CFC41D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PhAnim="0" showMasterSp="0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рямоугольник с одним вырезанным скругленным углом 13"/>
          <p:cNvSpPr/>
          <p:nvPr/>
        </p:nvSpPr>
        <p:spPr bwMode="auto">
          <a:xfrm rot="420000" flipV="1">
            <a:off x="4221163" y="1108075"/>
            <a:ext cx="7010399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" name="Прямоугольный треугольник 5"/>
          <p:cNvSpPr/>
          <p:nvPr/>
        </p:nvSpPr>
        <p:spPr bwMode="auto">
          <a:xfrm rot="420000" flipV="1">
            <a:off x="10672762" y="5359400"/>
            <a:ext cx="2063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Полилиния 6"/>
          <p:cNvSpPr/>
          <p:nvPr/>
        </p:nvSpPr>
        <p:spPr bwMode="auto">
          <a:xfrm flipV="1">
            <a:off x="-12700" y="5816600"/>
            <a:ext cx="1221740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7" name="Полилиния 7"/>
          <p:cNvSpPr/>
          <p:nvPr/>
        </p:nvSpPr>
        <p:spPr bwMode="auto">
          <a:xfrm flipV="1">
            <a:off x="5842000" y="6219825"/>
            <a:ext cx="63500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Заголовок 1"/>
          <p:cNvSpPr>
            <a:spLocks noGrp="1"/>
          </p:cNvSpPr>
          <p:nvPr>
            <p:ph type="title"/>
          </p:nvPr>
        </p:nvSpPr>
        <p:spPr bwMode="auto">
          <a:xfrm>
            <a:off x="812800" y="1176997"/>
            <a:ext cx="2950464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12800" y="2828785"/>
            <a:ext cx="29464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</p:txBody>
      </p:sp>
      <p:sp>
        <p:nvSpPr>
          <p:cNvPr id="10" name="Рисунок 2"/>
          <p:cNvSpPr>
            <a:spLocks noGrp="1"/>
          </p:cNvSpPr>
          <p:nvPr>
            <p:ph type="pic" idx="1"/>
          </p:nvPr>
        </p:nvSpPr>
        <p:spPr bwMode="auto">
          <a:xfrm rot="420000">
            <a:off x="4647724" y="1199517"/>
            <a:ext cx="615696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>
              <a:defRPr/>
            </a:pPr>
            <a:r>
              <a:rPr lang="ru-RU"/>
              <a:t>Вставка рисунка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A6F01BB4-1D80-484D-B872-00D7F658B5B6}" type="datetimeFigureOut">
              <a:rPr lang="ru-RU"/>
            </a:fld>
            <a:endParaRPr lang="ru-RU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 bwMode="auto">
          <a:xfrm>
            <a:off x="10769600" y="6356350"/>
            <a:ext cx="8128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9E7BAA-94AE-4483-89C9-DF07EF467EF4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PhAnim="0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4D6D2470-B3F0-4F35-BBBA-BEB3C132B519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2444B317-E49A-45C2-A99F-6FFF1CC1703F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PhAnim="0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839200" y="914402"/>
            <a:ext cx="2743200" cy="5211763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5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609600" y="914402"/>
            <a:ext cx="8026400" cy="5211763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6" name="Дата 9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D11AFEB-8983-429F-A335-4310EADE7BAB}" type="datetimeFigureOut">
              <a:rPr lang="ru-RU"/>
            </a:fld>
            <a:endParaRPr lang="ru-RU"/>
          </a:p>
        </p:txBody>
      </p:sp>
      <p:sp>
        <p:nvSpPr>
          <p:cNvPr id="7" name="Нижний колонтитул 21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омер слайда 17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D09F0BFF-25A2-45A3-A0F3-4784F680D216}" type="slidenum">
              <a:rPr lang="ru-RU"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2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Полилиния 6"/>
          <p:cNvSpPr/>
          <p:nvPr/>
        </p:nvSpPr>
        <p:spPr bwMode="auto">
          <a:xfrm>
            <a:off x="-12700" y="-7938"/>
            <a:ext cx="1221740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 extrusionOk="0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5" name="Полилиния 7"/>
          <p:cNvSpPr/>
          <p:nvPr/>
        </p:nvSpPr>
        <p:spPr bwMode="auto">
          <a:xfrm>
            <a:off x="5842000" y="-7938"/>
            <a:ext cx="63500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 extrusionOk="0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6" name="Заголовок 8"/>
          <p:cNvSpPr>
            <a:spLocks noGrp="1"/>
          </p:cNvSpPr>
          <p:nvPr>
            <p:ph type="title"/>
          </p:nvPr>
        </p:nvSpPr>
        <p:spPr bwMode="auto">
          <a:xfrm>
            <a:off x="609600" y="704850"/>
            <a:ext cx="109728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45720" rIns="0" bIns="0" numCol="1" anchor="b" anchorCtr="0" compatLnSpc="1"/>
          <a:lstStyle/>
          <a:p>
            <a:pPr lvl="0">
              <a:defRPr/>
            </a:pPr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7" name="Текст 29"/>
          <p:cNvSpPr>
            <a:spLocks noGrp="1"/>
          </p:cNvSpPr>
          <p:nvPr>
            <p:ph type="body" idx="1"/>
          </p:nvPr>
        </p:nvSpPr>
        <p:spPr bwMode="auto">
          <a:xfrm>
            <a:off x="609600" y="1935163"/>
            <a:ext cx="10972800" cy="438943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pPr lvl="0">
              <a:defRPr/>
            </a:pPr>
            <a:r>
              <a:rPr lang="ru-RU"/>
              <a:t>Образец текста</a:t>
            </a:r>
            <a:endParaRPr lang="ru-RU"/>
          </a:p>
          <a:p>
            <a:pPr lvl="1">
              <a:defRPr/>
            </a:pPr>
            <a:r>
              <a:rPr lang="ru-RU"/>
              <a:t>Второй уровень</a:t>
            </a:r>
            <a:endParaRPr lang="ru-RU"/>
          </a:p>
          <a:p>
            <a:pPr lvl="2">
              <a:defRPr/>
            </a:pPr>
            <a:r>
              <a:rPr lang="ru-RU"/>
              <a:t>Третий уровень</a:t>
            </a:r>
            <a:endParaRPr lang="ru-RU"/>
          </a:p>
          <a:p>
            <a:pPr lvl="3">
              <a:defRPr/>
            </a:pPr>
            <a:r>
              <a:rPr lang="ru-RU"/>
              <a:t>Четвертый уровень</a:t>
            </a:r>
            <a:endParaRPr lang="ru-RU"/>
          </a:p>
          <a:p>
            <a:pPr lvl="4">
              <a:defRPr/>
            </a:pPr>
            <a:r>
              <a:rPr lang="ru-RU"/>
              <a:t>Пятый уровень</a:t>
            </a:r>
            <a:endParaRPr lang="en-US"/>
          </a:p>
        </p:txBody>
      </p:sp>
      <p:sp>
        <p:nvSpPr>
          <p:cNvPr id="8" name="Дата 9"/>
          <p:cNvSpPr>
            <a:spLocks noGrp="1"/>
          </p:cNvSpPr>
          <p:nvPr>
            <p:ph type="dt" sz="half" idx="2"/>
          </p:nvPr>
        </p:nvSpPr>
        <p:spPr bwMode="auto"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fld id="{4AC5096A-3418-435F-BE8A-87F96147B27F}" type="datetimeFigureOut">
              <a:rPr lang="ru-RU"/>
            </a:fld>
            <a:endParaRPr lang="ru-RU"/>
          </a:p>
        </p:txBody>
      </p:sp>
      <p:sp>
        <p:nvSpPr>
          <p:cNvPr id="9" name="Нижний колонтитул 21"/>
          <p:cNvSpPr>
            <a:spLocks noGrp="1"/>
          </p:cNvSpPr>
          <p:nvPr>
            <p:ph type="ftr" sz="quarter" idx="3"/>
          </p:nvPr>
        </p:nvSpPr>
        <p:spPr bwMode="auto">
          <a:xfrm>
            <a:off x="3556000" y="6356350"/>
            <a:ext cx="44704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>
              <a:defRPr sz="1200">
                <a:solidFill>
                  <a:schemeClr val="tx2">
                    <a:shade val="90000"/>
                  </a:schemeClr>
                </a:solidFill>
                <a:latin typeface="Arial" panose="020B0604020202020204"/>
                <a:cs typeface="Arial" panose="020B0604020202020204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17"/>
          <p:cNvSpPr>
            <a:spLocks noGrp="1"/>
          </p:cNvSpPr>
          <p:nvPr>
            <p:ph type="sldNum" sz="quarter" idx="4"/>
          </p:nvPr>
        </p:nvSpPr>
        <p:spPr bwMode="auto">
          <a:xfrm>
            <a:off x="10566400" y="6356350"/>
            <a:ext cx="1016000" cy="365125"/>
          </a:xfrm>
          <a:prstGeom prst="rect">
            <a:avLst/>
          </a:prstGeom>
        </p:spPr>
        <p:txBody>
          <a:bodyPr vert="horz" wrap="square" lIns="0" tIns="0" rIns="0" bIns="0" numCol="1" anchor="b" anchorCtr="0" compatLnSpc="1"/>
          <a:lstStyle>
            <a:lvl1pPr algn="r">
              <a:defRPr sz="1200">
                <a:solidFill>
                  <a:srgbClr val="045C75"/>
                </a:solidFill>
              </a:defRPr>
            </a:lvl1pPr>
          </a:lstStyle>
          <a:p>
            <a:pPr>
              <a:defRPr/>
            </a:pPr>
            <a:fld id="{F1514637-483F-4D6F-9AE1-8AC9C6E23DE6}" type="slidenum">
              <a:rPr lang="ru-RU"/>
            </a:fld>
            <a:endParaRPr lang="ru-RU"/>
          </a:p>
        </p:txBody>
      </p:sp>
      <p:grpSp>
        <p:nvGrpSpPr>
          <p:cNvPr id="11" name="Группа 1"/>
          <p:cNvGrpSpPr/>
          <p:nvPr/>
        </p:nvGrpSpPr>
        <p:grpSpPr bwMode="auto">
          <a:xfrm>
            <a:off x="-25400" y="203200"/>
            <a:ext cx="12241213" cy="647700"/>
            <a:chOff x="-19045" y="216550"/>
            <a:chExt cx="9180548" cy="649224"/>
          </a:xfrm>
        </p:grpSpPr>
        <p:sp>
          <p:nvSpPr>
            <p:cNvPr id="12" name="Полилиния 11"/>
            <p:cNvSpPr/>
            <p:nvPr/>
          </p:nvSpPr>
          <p:spPr bwMode="auto">
            <a:xfrm rot="21435691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 extrusionOk="0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16000">
                    <a:schemeClr val="accent2">
                      <a:shade val="75000"/>
                      <a:alpha val="56000"/>
                    </a:schemeClr>
                  </a:gs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  <p:sp>
          <p:nvSpPr>
            <p:cNvPr id="13" name="Полилиния 12"/>
            <p:cNvSpPr/>
            <p:nvPr/>
          </p:nvSpPr>
          <p:spPr bwMode="auto">
            <a:xfrm rot="21435691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 extrusionOk="0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33000">
                    <a:schemeClr val="accent2">
                      <a:alpha val="56000"/>
                    </a:schemeClr>
                  </a:gs>
                  <a:gs pos="44000">
                    <a:schemeClr val="accent1"/>
                  </a:gs>
                  <a:gs pos="74000">
                    <a:schemeClr val="accent4"/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lstStyle/>
            <a:p>
              <a:pPr>
                <a:defRPr/>
              </a:pPr>
              <a:endParaRPr lang="en-US">
                <a:latin typeface="Arial" panose="020B0604020202020204"/>
                <a:cs typeface="Arial" panose="020B0604020202020204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+mj-lt"/>
          <a:ea typeface="+mj-ea"/>
          <a:cs typeface="+mj-cs"/>
        </a:defRPr>
      </a:lvl1pPr>
      <a:lvl2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2pPr>
      <a:lvl3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3pPr>
      <a:lvl4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4pPr>
      <a:lvl5pPr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5pPr>
      <a:lvl6pPr marL="4572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6pPr>
      <a:lvl7pPr marL="9144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7pPr>
      <a:lvl8pPr marL="13716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8pPr>
      <a:lvl9pPr marL="1828800" algn="l">
        <a:spcBef>
          <a:spcPts val="0"/>
        </a:spcBef>
        <a:spcAft>
          <a:spcPts val="0"/>
        </a:spcAft>
        <a:defRPr sz="5000">
          <a:solidFill>
            <a:schemeClr val="tx2"/>
          </a:solidFill>
          <a:latin typeface="Calibri" panose="020F0502020204030204"/>
        </a:defRPr>
      </a:lvl9pPr>
    </p:titleStyle>
    <p:bodyStyle>
      <a:lvl1pPr marL="273050" indent="-273050" algn="l">
        <a:spcBef>
          <a:spcPts val="0"/>
        </a:spcBef>
        <a:spcAft>
          <a:spcPts val="0"/>
        </a:spcAft>
        <a:buClr>
          <a:srgbClr val="0BD0D9"/>
        </a:buClr>
        <a:buSzPct val="95000"/>
        <a:buFont typeface="Wingdings 2" panose="05020102010507070707"/>
        <a:buChar char=""/>
        <a:defRPr sz="26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380" algn="l">
        <a:spcBef>
          <a:spcPts val="0"/>
        </a:spcBef>
        <a:spcAft>
          <a:spcPts val="0"/>
        </a:spcAft>
        <a:buClr>
          <a:schemeClr val="accent1"/>
        </a:buClr>
        <a:buSzPct val="85000"/>
        <a:buFont typeface="Wingdings 2" panose="05020102010507070707"/>
        <a:buChar char="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380" algn="l">
        <a:spcBef>
          <a:spcPts val="0"/>
        </a:spcBef>
        <a:spcAft>
          <a:spcPts val="0"/>
        </a:spcAft>
        <a:buClr>
          <a:schemeClr val="accent2"/>
        </a:buClr>
        <a:buSzPct val="70000"/>
        <a:buFont typeface="Wingdings 2" panose="05020102010507070707"/>
        <a:buChar char=""/>
        <a:defRPr sz="21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>
        <a:spcBef>
          <a:spcPts val="0"/>
        </a:spcBef>
        <a:spcAft>
          <a:spcPts val="0"/>
        </a:spcAft>
        <a:buClr>
          <a:srgbClr val="0BD0D9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4pPr>
      <a:lvl5pPr marL="1462405" indent="-209550" algn="l">
        <a:spcBef>
          <a:spcPts val="0"/>
        </a:spcBef>
        <a:spcAft>
          <a:spcPts val="0"/>
        </a:spcAft>
        <a:buClr>
          <a:srgbClr val="10CF9B"/>
        </a:buClr>
        <a:buSzPct val="65000"/>
        <a:buFont typeface="Wingdings 2" panose="05020102010507070707"/>
        <a:buChar char=""/>
        <a:defRPr sz="20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185" algn="l">
        <a:spcBef>
          <a:spcPts val="0"/>
        </a:spcBef>
        <a:buClr>
          <a:schemeClr val="accent5"/>
        </a:buClr>
        <a:buSzPct val="80000"/>
        <a:buFont typeface="Wingdings 2" panose="05020102010507070707"/>
        <a:buChar char="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>
        <a:spcBef>
          <a:spcPts val="0"/>
        </a:spcBef>
        <a:buClr>
          <a:schemeClr val="accent6"/>
        </a:buClr>
        <a:buSzPct val="80000"/>
        <a:buFont typeface="Wingdings 2" panose="05020102010507070707"/>
        <a:buChar char=""/>
        <a:defRPr sz="16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>
        <a:spcBef>
          <a:spcPts val="0"/>
        </a:spcBef>
        <a:buClr>
          <a:schemeClr val="tx2"/>
        </a:buClr>
        <a:buChar char="•"/>
        <a:defRPr sz="16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>
        <a:spcBef>
          <a:spcPts val="0"/>
        </a:spcBef>
        <a:buClr>
          <a:schemeClr val="tx2"/>
        </a:buClr>
        <a:buFontTx/>
        <a:buChar char="•"/>
        <a:defRPr sz="14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>
        <a:defRPr>
          <a:solidFill>
            <a:schemeClr val="tx1"/>
          </a:solidFill>
          <a:latin typeface="+mn-lt"/>
          <a:ea typeface="+mn-ea"/>
          <a:cs typeface="+mn-cs"/>
        </a:defRPr>
      </a:lvl1pPr>
      <a:lvl2pPr marL="457200" algn="l">
        <a:defRPr>
          <a:solidFill>
            <a:schemeClr val="tx1"/>
          </a:solidFill>
          <a:latin typeface="+mn-lt"/>
          <a:ea typeface="+mn-ea"/>
          <a:cs typeface="+mn-cs"/>
        </a:defRPr>
      </a:lvl2pPr>
      <a:lvl3pPr marL="914400" algn="l">
        <a:defRPr>
          <a:solidFill>
            <a:schemeClr val="tx1"/>
          </a:solidFill>
          <a:latin typeface="+mn-lt"/>
          <a:ea typeface="+mn-ea"/>
          <a:cs typeface="+mn-cs"/>
        </a:defRPr>
      </a:lvl3pPr>
      <a:lvl4pPr marL="1371600" algn="l">
        <a:defRPr>
          <a:solidFill>
            <a:schemeClr val="tx1"/>
          </a:solidFill>
          <a:latin typeface="+mn-lt"/>
          <a:ea typeface="+mn-ea"/>
          <a:cs typeface="+mn-cs"/>
        </a:defRPr>
      </a:lvl4pPr>
      <a:lvl5pPr marL="1828800" algn="l">
        <a:defRPr>
          <a:solidFill>
            <a:schemeClr val="tx1"/>
          </a:solidFill>
          <a:latin typeface="+mn-lt"/>
          <a:ea typeface="+mn-ea"/>
          <a:cs typeface="+mn-cs"/>
        </a:defRPr>
      </a:lvl5pPr>
      <a:lvl6pPr marL="2286000" algn="l">
        <a:defRPr>
          <a:solidFill>
            <a:schemeClr val="tx1"/>
          </a:solidFill>
          <a:latin typeface="+mn-lt"/>
          <a:ea typeface="+mn-ea"/>
          <a:cs typeface="+mn-cs"/>
        </a:defRPr>
      </a:lvl6pPr>
      <a:lvl7pPr marL="2743200" algn="l">
        <a:defRPr>
          <a:solidFill>
            <a:schemeClr val="tx1"/>
          </a:solidFill>
          <a:latin typeface="+mn-lt"/>
          <a:ea typeface="+mn-ea"/>
          <a:cs typeface="+mn-cs"/>
        </a:defRPr>
      </a:lvl7pPr>
      <a:lvl8pPr marL="3200400" algn="l">
        <a:defRPr>
          <a:solidFill>
            <a:schemeClr val="tx1"/>
          </a:solidFill>
          <a:latin typeface="+mn-lt"/>
          <a:ea typeface="+mn-ea"/>
          <a:cs typeface="+mn-cs"/>
        </a:defRPr>
      </a:lvl8pPr>
      <a:lvl9pPr marL="3657600" algn="l">
        <a:defRPr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blipFill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/>
          <p:nvPr/>
        </p:nvSpPr>
        <p:spPr bwMode="auto">
          <a:xfrm>
            <a:off x="2975978" y="178816"/>
            <a:ext cx="8692642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en-US" sz="3200" b="1" dirty="0">
                <a:solidFill>
                  <a:schemeClr val="bg1"/>
                </a:solidFill>
              </a:rPr>
              <a:t>   </a:t>
            </a:r>
            <a:r>
              <a:rPr lang="ru-RU" sz="3200" b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ФГБОУ ВО  «Чеченский государственный университет им. А.А. Кадырова»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Box 6"/>
          <p:cNvSpPr/>
          <p:nvPr/>
        </p:nvSpPr>
        <p:spPr bwMode="auto">
          <a:xfrm>
            <a:off x="3712913" y="1609991"/>
            <a:ext cx="7279631" cy="769441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200" b="1" dirty="0">
                <a:solidFill>
                  <a:schemeClr val="bg1"/>
                </a:solidFill>
                <a:latin typeface="Times New Roman" panose="02020603050405020304"/>
                <a:cs typeface="Times New Roman" panose="02020603050405020304"/>
              </a:rPr>
              <a:t>Институт математики, физики и информационных технологий</a:t>
            </a:r>
            <a:endParaRPr b="1" dirty="0">
              <a:solidFill>
                <a:schemeClr val="bg1"/>
              </a:solidFill>
            </a:endParaRPr>
          </a:p>
        </p:txBody>
      </p:sp>
      <p:sp>
        <p:nvSpPr>
          <p:cNvPr id="6" name="Прямоугольник 9"/>
          <p:cNvSpPr>
            <a:spLocks noChangeArrowheads="1"/>
          </p:cNvSpPr>
          <p:nvPr/>
        </p:nvSpPr>
        <p:spPr bwMode="auto">
          <a:xfrm>
            <a:off x="1811522" y="2772553"/>
            <a:ext cx="9689729" cy="70788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40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Портфолио бакалавра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11"/>
          <p:cNvSpPr>
            <a:spLocks noChangeArrowheads="1"/>
          </p:cNvSpPr>
          <p:nvPr/>
        </p:nvSpPr>
        <p:spPr bwMode="auto">
          <a:xfrm>
            <a:off x="2924175" y="3933056"/>
            <a:ext cx="6680813" cy="972338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ФИО</a:t>
            </a:r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alt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Юнусов Мансур Магамедович</a:t>
            </a: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defRPr/>
            </a:pPr>
            <a:endParaRPr lang="en-US" altLang="en-US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12"/>
          <p:cNvSpPr>
            <a:spLocks noChangeArrowheads="1"/>
          </p:cNvSpPr>
          <p:nvPr/>
        </p:nvSpPr>
        <p:spPr bwMode="auto">
          <a:xfrm>
            <a:off x="2924175" y="4473575"/>
            <a:ext cx="7464425" cy="461963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Форма обучения: Очная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2924175" y="4891088"/>
            <a:ext cx="6944530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sz="24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подготовки: Программная инженерия</a:t>
            </a:r>
            <a:endParaRPr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4"/>
          <p:cNvSpPr>
            <a:spLocks noChangeArrowheads="1"/>
          </p:cNvSpPr>
          <p:nvPr/>
        </p:nvSpPr>
        <p:spPr bwMode="auto">
          <a:xfrm>
            <a:off x="2924175" y="5322907"/>
            <a:ext cx="5499888" cy="844770"/>
          </a:xfrm>
          <a:prstGeom prst="rect">
            <a:avLst/>
          </a:prstGeom>
          <a:noFill/>
          <a:ln>
            <a:noFill/>
          </a:ln>
        </p:spPr>
        <p:txBody>
          <a:bodyPr wrap="square">
            <a:no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endParaRPr lang="ru-RU" sz="2400" u="sng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2317" y="-51848"/>
            <a:ext cx="3323679" cy="332367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131"/>
          <p:cNvGraphicFramePr>
            <a:graphicFrameLocks noGrp="1"/>
          </p:cNvGraphicFramePr>
          <p:nvPr/>
        </p:nvGraphicFramePr>
        <p:xfrm>
          <a:off x="695400" y="2285992"/>
          <a:ext cx="10040816" cy="4380349"/>
        </p:xfrm>
        <a:graphic>
          <a:graphicData uri="http://schemas.openxmlformats.org/drawingml/2006/table">
            <a:tbl>
              <a:tblPr/>
              <a:tblGrid>
                <a:gridCol w="888605"/>
                <a:gridCol w="4674531"/>
                <a:gridCol w="4477680"/>
              </a:tblGrid>
              <a:tr h="516696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/>
                      <a:r>
                        <a:rPr lang="ru-RU" sz="14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r>
                        <a:rPr lang="en-US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400" baseline="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303925">
                <a:tc gridSpan="3">
                  <a:txBody>
                    <a:bodyPr/>
                    <a:lstStyle/>
                    <a:p>
                      <a:pPr algn="ctr"/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семестр</a:t>
                      </a:r>
                      <a:endParaRPr lang="ru-RU"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DB3E2"/>
                    </a:solidFill>
                  </a:tcPr>
                </a:tc>
                <a:tc hMerge="1"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64716">
                <a:tc>
                  <a:txBody>
                    <a:bodyPr/>
                    <a:lstStyle/>
                    <a:p>
                      <a:pPr marL="342900" indent="-342900" algn="ctr">
                        <a:buFontTx/>
                        <a:buNone/>
                      </a:pPr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Информатика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РЯКР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ОРГ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Чеченская традиционная культура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Физическая культура и спорт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kumimoji="0" lang="ru-RU" sz="1200" b="0" i="0" u="none" strike="noStrike" kern="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История народов ЧР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474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rgbClr val="0070C0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dirty="0">
                        <a:solidFill>
                          <a:srgbClr val="0070C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2009884" y="314325"/>
            <a:ext cx="7856638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738150" y="2143116"/>
          <a:ext cx="10525156" cy="4188620"/>
        </p:xfrm>
        <a:graphic>
          <a:graphicData uri="http://schemas.openxmlformats.org/drawingml/2006/table">
            <a:tbl>
              <a:tblPr/>
              <a:tblGrid>
                <a:gridCol w="931544"/>
                <a:gridCol w="5248312"/>
                <a:gridCol w="4345300"/>
              </a:tblGrid>
              <a:tr h="476821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80472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Математика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Логические основы ЭВМ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ОВП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Чеченский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Введение в ПИ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БЖД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Физкультура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36572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 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186" y="46869"/>
            <a:ext cx="1194920" cy="119492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91344" y="2136536"/>
          <a:ext cx="11712576" cy="4533494"/>
        </p:xfrm>
        <a:graphic>
          <a:graphicData uri="http://schemas.openxmlformats.org/drawingml/2006/table">
            <a:tbl>
              <a:tblPr/>
              <a:tblGrid>
                <a:gridCol w="1036638"/>
                <a:gridCol w="5840413"/>
                <a:gridCol w="4835525"/>
              </a:tblGrid>
              <a:tr h="49739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92573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ТВМС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Деловые коммуникации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510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16695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Философия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257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351097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101526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Английский язык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Математический анализ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b="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ИБиЗИ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ИСиТ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Вычислительные машины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Ознакомительная практика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608408"/>
          <a:ext cx="11712575" cy="3806652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Web</a:t>
                      </a: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-программирование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Правоведение 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 данных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Экономика 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Алгоритмы и структуры данных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на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101526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Алгоритмы и структуры данных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Базы данных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r>
                        <a:rPr lang="ru-RU" sz="1200" b="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ООП</a:t>
                      </a:r>
                      <a:endParaRPr lang="ru-RU" sz="12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хорошо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Управление проектами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Элективные дисциплины </a:t>
                      </a:r>
                      <a:r>
                        <a:rPr lang="ru-RU" sz="1200" dirty="0" err="1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ФКиС</a:t>
                      </a:r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СИИ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Программирование на </a:t>
                      </a:r>
                      <a:r>
                        <a:rPr lang="en-US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Python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Инженерная и компьютерная графика</a:t>
                      </a: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kumimoji="0" lang="ru-RU" sz="1200" b="0" i="0" u="none" strike="noStrike" kern="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зачтено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2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2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5" name="Прямоугольник 2"/>
          <p:cNvSpPr>
            <a:spLocks noChangeArrowheads="1"/>
          </p:cNvSpPr>
          <p:nvPr/>
        </p:nvSpPr>
        <p:spPr bwMode="auto">
          <a:xfrm>
            <a:off x="1986640" y="314325"/>
            <a:ext cx="7903125" cy="46166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 algn="ctr">
              <a:defRPr/>
            </a:pPr>
            <a:r>
              <a:rPr lang="ru-RU" sz="2400" b="1" dirty="0"/>
              <a:t> 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РЕЗУЛЬТАТЫ ПРОМЕЖУТОЧНОЙ АТТЕСТАЦИИ 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3"/>
          <p:cNvSpPr/>
          <p:nvPr/>
        </p:nvSpPr>
        <p:spPr bwMode="auto">
          <a:xfrm>
            <a:off x="0" y="1065213"/>
            <a:ext cx="12192000" cy="415925"/>
          </a:xfrm>
          <a:prstGeom prst="rect">
            <a:avLst/>
          </a:prstGeom>
          <a:solidFill>
            <a:schemeClr val="bg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7" name="Прямоугольник 4"/>
          <p:cNvSpPr/>
          <p:nvPr/>
        </p:nvSpPr>
        <p:spPr bwMode="auto">
          <a:xfrm>
            <a:off x="2679700" y="1120775"/>
            <a:ext cx="9512300" cy="304800"/>
          </a:xfrm>
          <a:prstGeom prst="rect">
            <a:avLst/>
          </a:prstGeom>
          <a:solidFill>
            <a:srgbClr val="4175B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0" y="1120775"/>
            <a:ext cx="2611438" cy="304800"/>
          </a:xfrm>
          <a:prstGeom prst="rect">
            <a:avLst/>
          </a:prstGeom>
          <a:solidFill>
            <a:srgbClr val="FFF2C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/>
          </a:p>
        </p:txBody>
      </p:sp>
      <p:graphicFrame>
        <p:nvGraphicFramePr>
          <p:cNvPr id="9" name="Group 70"/>
          <p:cNvGraphicFramePr>
            <a:graphicFrameLocks noGrp="1"/>
          </p:cNvGraphicFramePr>
          <p:nvPr/>
        </p:nvGraphicFramePr>
        <p:xfrm>
          <a:off x="166646" y="2357430"/>
          <a:ext cx="11712575" cy="4200458"/>
        </p:xfrm>
        <a:graphic>
          <a:graphicData uri="http://schemas.openxmlformats.org/drawingml/2006/table">
            <a:tbl>
              <a:tblPr/>
              <a:tblGrid>
                <a:gridCol w="1036638"/>
                <a:gridCol w="5840412"/>
                <a:gridCol w="4835525"/>
              </a:tblGrid>
              <a:tr h="424366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№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n-US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Arial" panose="020B0604020202020204"/>
                        </a:rPr>
                        <a:t>п/п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Наименование дисциплины</a:t>
                      </a:r>
                      <a:endParaRPr b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Оценка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</a:tr>
              <a:tr h="25522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семестр</a:t>
                      </a:r>
                      <a:endParaRPr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 hMerge="1">
                  <a:tcPr/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lang="ru-RU" sz="1400" b="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7.</a:t>
                      </a:r>
                      <a:endParaRPr lang="ru-RU" sz="1400" b="0" i="0" u="none" strike="noStrike" cap="none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ea typeface="Arial" panose="020B0604020202020204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  <a:tr h="32989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rgbClr val="000000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3" marB="45703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algn="ctr">
                      <a:solidFill>
                        <a:srgbClr val="4175B5"/>
                      </a:solidFill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ru-RU" sz="1400" b="0" i="0" u="none" strike="noStrike" cap="none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10.</a:t>
                      </a:r>
                      <a:endParaRPr lang="ru-RU" sz="1400" b="0" i="0" u="none" strike="noStrike" cap="none" dirty="0">
                        <a:ln>
                          <a:noFill/>
                        </a:ln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2FA"/>
                    </a:solidFill>
                  </a:tcPr>
                </a:tc>
              </a:tr>
              <a:tr h="294874">
                <a:tc>
                  <a:txBody>
                    <a:bodyPr/>
                    <a:lstStyle/>
                    <a:p>
                      <a:pPr algn="ctr">
                        <a:defRPr/>
                      </a:pPr>
                      <a:r>
                        <a:rPr lang="ru-RU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11.</a:t>
                      </a:r>
                      <a:endParaRPr sz="1400" b="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algn="ctr">
                      <a:solidFill>
                        <a:srgbClr val="4175B5"/>
                      </a:solidFill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endParaRPr sz="14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T="45705" marB="45705" anchor="ctr">
                    <a:lnL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algn="ctr">
                      <a:solidFill>
                        <a:srgbClr val="4175B5"/>
                      </a:solidFill>
                    </a:lnR>
                    <a:lnT w="19050" cap="flat" cmpd="sng" algn="ctr">
                      <a:solidFill>
                        <a:srgbClr val="4175B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algn="ctr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0" name="TextBox 14"/>
          <p:cNvSpPr/>
          <p:nvPr/>
        </p:nvSpPr>
        <p:spPr bwMode="auto">
          <a:xfrm>
            <a:off x="493713" y="1714500"/>
            <a:ext cx="4551246" cy="369332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5pPr>
            <a:lvl6pPr marL="25146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6pPr>
            <a:lvl7pPr marL="29718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7pPr>
            <a:lvl8pPr marL="34290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8pPr>
            <a:lvl9pPr marL="3886200" indent="-228600">
              <a:spcBef>
                <a:spcPts val="0"/>
              </a:spcBef>
              <a:spcAft>
                <a:spcPts val="0"/>
              </a:spcAft>
              <a:defRPr>
                <a:solidFill>
                  <a:schemeClr val="tx1"/>
                </a:solidFill>
                <a:latin typeface="Arial" panose="020B0604020202020204"/>
                <a:cs typeface="Arial" panose="020B0604020202020204"/>
              </a:defRPr>
            </a:lvl9pPr>
          </a:lstStyle>
          <a:p>
            <a:pPr>
              <a:defRPr/>
            </a:pP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Оценки, полученные на экзаменах и зачетах</a:t>
            </a:r>
            <a:endParaRPr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0" y="-26980"/>
            <a:ext cx="1195635" cy="1195635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6"/>
          <p:cNvSpPr/>
          <p:nvPr/>
        </p:nvSpPr>
        <p:spPr bwMode="auto">
          <a:xfrm>
            <a:off x="119336" y="260648"/>
            <a:ext cx="11798300" cy="1160462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общественной и научной жизни университета</a:t>
            </a:r>
            <a:endParaRPr lang="ru-RU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5"/>
          <p:cNvSpPr/>
          <p:nvPr/>
        </p:nvSpPr>
        <p:spPr bwMode="auto">
          <a:xfrm>
            <a:off x="119336" y="1772816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6" name="Прямоугольник 5"/>
          <p:cNvSpPr/>
          <p:nvPr/>
        </p:nvSpPr>
        <p:spPr bwMode="auto">
          <a:xfrm>
            <a:off x="119336" y="2774950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>
              <a:solidFill>
                <a:schemeClr val="lt1"/>
              </a:solidFill>
            </a:endParaRPr>
          </a:p>
        </p:txBody>
      </p:sp>
      <p:sp>
        <p:nvSpPr>
          <p:cNvPr id="7" name="Прямоугольник 5"/>
          <p:cNvSpPr/>
          <p:nvPr/>
        </p:nvSpPr>
        <p:spPr bwMode="auto">
          <a:xfrm>
            <a:off x="119336" y="3708707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ru-RU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5"/>
          <p:cNvSpPr/>
          <p:nvPr/>
        </p:nvSpPr>
        <p:spPr bwMode="auto">
          <a:xfrm>
            <a:off x="119336" y="5686694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endParaRPr lang="ru-RU" dirty="0">
              <a:solidFill>
                <a:schemeClr val="tx1"/>
              </a:solidFill>
            </a:endParaRPr>
          </a:p>
        </p:txBody>
      </p:sp>
      <p:sp>
        <p:nvSpPr>
          <p:cNvPr id="9" name="Прямоугольник 5"/>
          <p:cNvSpPr/>
          <p:nvPr/>
        </p:nvSpPr>
        <p:spPr bwMode="auto">
          <a:xfrm>
            <a:off x="119336" y="4741802"/>
            <a:ext cx="11798300" cy="736600"/>
          </a:xfrm>
          <a:prstGeom prst="rect">
            <a:avLst/>
          </a:prstGeom>
          <a:solidFill>
            <a:srgbClr val="FFF2CB"/>
          </a:solidFill>
          <a:ln>
            <a:solidFill>
              <a:srgbClr val="F5BD1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spcBef>
                <a:spcPts val="0"/>
              </a:spcBef>
              <a:spcAft>
                <a:spcPts val="0"/>
              </a:spcAft>
              <a:defRPr/>
            </a:pPr>
            <a:r>
              <a:rPr lang="ru-RU" dirty="0">
                <a:solidFill>
                  <a:schemeClr val="tx1"/>
                </a:solidFill>
              </a:rPr>
              <a:t> </a:t>
            </a:r>
            <a:endParaRPr lang="ru-RU" dirty="0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95263" y="293889"/>
            <a:ext cx="1195635" cy="119563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52688" y="1971310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Организация осенней университетской ярмарки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95263" y="2894415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шествиях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Arial"/>
        <a:cs typeface="Arial"/>
      </a:majorFont>
      <a:minorFont>
        <a:latin typeface="Constantia"/>
        <a:ea typeface="Arial"/>
        <a:cs typeface="Arial"/>
      </a:minorFont>
    </a:fontScheme>
    <a:fmtScheme name="Трек">
      <a:fillStyleLst>
        <a:solidFill>
          <a:schemeClr val="phClr"/>
        </a:solidFill>
        <a:gradFill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/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2714</Words>
  <Application>WPS Presentation</Application>
  <PresentationFormat>Широкоэкранный</PresentationFormat>
  <Paragraphs>522</Paragraphs>
  <Slides>10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11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10</vt:i4>
      </vt:variant>
    </vt:vector>
  </HeadingPairs>
  <TitlesOfParts>
    <vt:vector size="22" baseType="lpstr">
      <vt:lpstr>Arial</vt:lpstr>
      <vt:lpstr>SimSun</vt:lpstr>
      <vt:lpstr>Wingdings</vt:lpstr>
      <vt:lpstr>Arial</vt:lpstr>
      <vt:lpstr>Calibri</vt:lpstr>
      <vt:lpstr>Wingdings 2</vt:lpstr>
      <vt:lpstr>Times New Roman</vt:lpstr>
      <vt:lpstr>Times New Roman</vt:lpstr>
      <vt:lpstr>Constantia</vt:lpstr>
      <vt:lpstr>Microsoft YaHei</vt:lpstr>
      <vt:lpstr>Arial Unicode MS</vt:lpstr>
      <vt:lpstr>Поток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Ramzan Hadzhimuratov</dc:creator>
  <cp:lastModifiedBy>imfit</cp:lastModifiedBy>
  <cp:revision>85</cp:revision>
  <dcterms:created xsi:type="dcterms:W3CDTF">2017-02-20T01:33:00Z</dcterms:created>
  <dcterms:modified xsi:type="dcterms:W3CDTF">2026-10-21T11:15:54Z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12A24E5002CD47B499B22B914C99FDBB_12</vt:lpwstr>
  </property>
  <property fmtid="{D5CDD505-2E9C-101B-9397-08002B2CF9AE}" pid="3" name="KSOProductBuildVer">
    <vt:lpwstr>1033-12.1.0.29162</vt:lpwstr>
  </property>
</Properties>
</file>