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1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6"/>
    <p:sldMasterId id="2147483661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6858000" cy="12192000"/>
  <p:custDataLst>
    <p:tags r:id="rId18"/>
  </p:custDataLst>
  <p:defaultTextStyle>
    <a:defPPr lvl="0">
      <a:defRPr lang="ru-RU"/>
    </a:defPPr>
    <a:lvl1pPr lvl="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lvl="1"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lvl="2"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lvl="3"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lvl="4"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defTabSz="914400" lvl="5" marL="2286000" algn="l">
      <a:defRPr>
        <a:solidFill>
          <a:schemeClr val="tx1"/>
        </a:solidFill>
        <a:latin typeface="Arial"/>
        <a:ea typeface="+mn-ea"/>
        <a:cs typeface="Arial"/>
      </a:defRPr>
    </a:lvl6pPr>
    <a:lvl7pPr defTabSz="914400" lvl="6" marL="2743200" algn="l">
      <a:defRPr>
        <a:solidFill>
          <a:schemeClr val="tx1"/>
        </a:solidFill>
        <a:latin typeface="Arial"/>
        <a:ea typeface="+mn-ea"/>
        <a:cs typeface="Arial"/>
      </a:defRPr>
    </a:lvl7pPr>
    <a:lvl8pPr defTabSz="914400" lvl="7" marL="3200400" algn="l">
      <a:defRPr>
        <a:solidFill>
          <a:schemeClr val="tx1"/>
        </a:solidFill>
        <a:latin typeface="Arial"/>
        <a:ea typeface="+mn-ea"/>
        <a:cs typeface="Arial"/>
      </a:defRPr>
    </a:lvl8pPr>
    <a:lvl9pPr defTabSz="914400" lvl="8" marL="3657600" algn="l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1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1" id="1" initials="" lastIdx="3" name="А2-06-11"/>
</p:cmAuthorLst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9BA18AE-B990-4836-B571-55738369239A}">
  <a:tblStyle styleId="{99BA18AE-B990-4836-B571-55738369239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commentAuthors" Target="commentAuthors1.xml"/><Relationship Id="rId6" Type="http://schemas.openxmlformats.org/officeDocument/2006/relationships/slideMaster" Target="slideMasters/slideMaster2.xml"/><Relationship Id="rId18" Type="http://schemas.openxmlformats.org/officeDocument/2006/relationships/tags" Target="tags/tag1.xml"/><Relationship Id="rId7" Type="http://schemas.openxmlformats.org/officeDocument/2006/relationships/slideMaster" Target="slideMasters/slideMaster1.xml"/><Relationship Id="rId8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711200" y="1371600"/>
            <a:ext cx="1046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711200" y="3228536"/>
            <a:ext cx="10473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rtl="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" name="Google Shape;31;p2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/>
          <p:nvPr/>
        </p:nvSpPr>
        <p:spPr>
          <a:xfrm>
            <a:off x="-12700" y="-7938"/>
            <a:ext cx="12217405" cy="1041402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5842000" y="-7938"/>
            <a:ext cx="6350002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0" name="Google Shape;20;p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" type="body"/>
          </p:nvPr>
        </p:nvSpPr>
        <p:spPr>
          <a:xfrm>
            <a:off x="609600" y="1935163"/>
            <a:ext cx="109728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2" name="Google Shape;22;p1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25" name="Google Shape;25;p1"/>
          <p:cNvGrpSpPr/>
          <p:nvPr/>
        </p:nvGrpSpPr>
        <p:grpSpPr>
          <a:xfrm>
            <a:off x="-39104" y="-14815"/>
            <a:ext cx="12264949" cy="1083775"/>
            <a:chOff x="-29322" y="-1978"/>
            <a:chExt cx="9198252" cy="1086274"/>
          </a:xfrm>
        </p:grpSpPr>
        <p:sp>
          <p:nvSpPr>
            <p:cNvPr id="26" name="Google Shape;26;p1"/>
            <p:cNvSpPr/>
            <p:nvPr/>
          </p:nvSpPr>
          <p:spPr>
            <a:xfrm rot="-164311">
              <a:off x="-19046" y="216547"/>
              <a:ext cx="9163053" cy="649223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8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 rot="-164306">
              <a:off x="-14309" y="290007"/>
              <a:ext cx="9175809" cy="530353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8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/>
          <p:nvPr/>
        </p:nvSpPr>
        <p:spPr>
          <a:xfrm>
            <a:off x="2975978" y="178816"/>
            <a:ext cx="8692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 «Чеченский государственный университет им. А.А. Кадырова»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3712950" y="1660274"/>
            <a:ext cx="77883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1978922" y="2796653"/>
            <a:ext cx="9689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2924175" y="3933056"/>
            <a:ext cx="6680700" cy="9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Шуртуева Хеди Юсуповна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Филология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9" name="Google Shape;3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17" y="-51848"/>
            <a:ext cx="3323675" cy="332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/>
          <p:nvPr/>
        </p:nvSpPr>
        <p:spPr>
          <a:xfrm>
            <a:off x="1986640" y="314325"/>
            <a:ext cx="790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5" name="Google Shape;45;p4"/>
          <p:cNvGraphicFramePr/>
          <p:nvPr/>
        </p:nvGraphicFramePr>
        <p:xfrm>
          <a:off x="1075600" y="23171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{99BA18AE-B990-4836-B571-55738369239A}</a:tableStyleId>
              </a:tblPr>
              <a:tblGrid>
                <a:gridCol w="888600"/>
                <a:gridCol w="4674525"/>
                <a:gridCol w="4477675"/>
              </a:tblGrid>
              <a:tr h="51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64725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ЧУНТ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“Обучение служением”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6" name="Google Shape;46;p4"/>
          <p:cNvSpPr/>
          <p:nvPr/>
        </p:nvSpPr>
        <p:spPr>
          <a:xfrm>
            <a:off x="493713" y="1714500"/>
            <a:ext cx="455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7" name="Google Shape;47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980"/>
            <a:ext cx="1195637" cy="119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/>
          <p:nvPr/>
        </p:nvSpPr>
        <p:spPr>
          <a:xfrm>
            <a:off x="2009884" y="314325"/>
            <a:ext cx="785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3" name="Google Shape;53;p5"/>
          <p:cNvGraphicFramePr/>
          <p:nvPr/>
        </p:nvGraphicFramePr>
        <p:xfrm>
          <a:off x="738150" y="2143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{99BA18AE-B990-4836-B571-55738369239A}</a:tableStyleId>
              </a:tblPr>
              <a:tblGrid>
                <a:gridCol w="931550"/>
                <a:gridCol w="5248300"/>
                <a:gridCol w="4345300"/>
              </a:tblGrid>
              <a:tr h="4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Современный чеченский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отлично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Современный русский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отлично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История России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отлично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Безопасность жизнедеятельности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Педагогика и психология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54" name="Google Shape;54;p5"/>
          <p:cNvSpPr/>
          <p:nvPr/>
        </p:nvSpPr>
        <p:spPr>
          <a:xfrm>
            <a:off x="493713" y="1714500"/>
            <a:ext cx="455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5" name="Google Shape;5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186" y="46869"/>
            <a:ext cx="1194920" cy="1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mv="urn:schemas-microsoft-com:mac:vml">
  <p:tag name="may_ignore_ucw" val="true"/>
  <p:tag name="ppt/slideLayouts/slideLayout12.xml" val="2855349315"/>
  <p:tag name="ppt/slideMasters/slideMaster2.xml" val="4210204700"/>
  <p:tag name="ppt/slides/slide3.xml" val="2795160828"/>
  <p:tag name="ppt/theme/theme2.xml" val="1607850166"/>
  <p:tag name="ppt/slides/slide1.xml" val="1705156661"/>
  <p:tag name="ppt/slides/slide2.xml" val="2882087653"/>
  <p:tag name="ppt/slides/slide4.xml" val="2842590870"/>
  <p:tag name="ppt/slides/slide5.xml" val="674560439"/>
  <p:tag name="ppt/slides/slide6.xml" val="754331918"/>
  <p:tag name="ppt/slides/slide7.xml" val="1399439905"/>
  <p:tag name="ppt/slides/slide8.xml" val="3676956181"/>
  <p:tag name="ppt/slides/slide9.xml" val="1217739210"/>
  <p:tag name="ppt/slides/slide10.xml" val="2445029491"/>
  <p:tag name="ppt/slideMasters/slideMaster1.xml" val="726869567"/>
  <p:tag name="ppt/slideLayouts/slideLayout7.xml" val="1552521858"/>
  <p:tag name="ppt/slideLayouts/slideLayout1.xml" val="2839729918"/>
  <p:tag name="ppt/slideLayouts/slideLayout2.xml" val="2776132828"/>
  <p:tag name="ppt/slideLayouts/slideLayout3.xml" val="1981403219"/>
  <p:tag name="ppt/slideLayouts/slideLayout4.xml" val="227974645"/>
  <p:tag name="ppt/slideLayouts/slideLayout5.xml" val="3093345815"/>
  <p:tag name="ppt/slideLayouts/slideLayout6.xml" val="1795834381"/>
  <p:tag name="ppt/slideLayouts/slideLayout8.xml" val="1377846660"/>
  <p:tag name="ppt/slideLayouts/slideLayout9.xml" val="4171288753"/>
  <p:tag name="ppt/slideLayouts/slideLayout10.xml" val="1933702497"/>
  <p:tag name="ppt/slideLayouts/slideLayout11.xml" val="3451561371"/>
  <p:tag name="ppt/theme/theme1.xml" val="3905950915"/>
  <p:tag name="ppt/media/image1.jpeg" val="4114937224"/>
  <p:tag name="ppt/media/image6.png" val="607324399"/>
  <p:tag name="ppt/media/image3.jpeg" val="723016705"/>
  <p:tag name="ppt/media/image4.jpeg" val="1853682131"/>
  <p:tag name="ppt/media/image2.jpeg" val="2108346866"/>
  <p:tag name="ppt/media/image5.png" val="256577492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