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6"/>
    <p:sldMasterId id="2147483650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y="6858000" cx="12192000"/>
  <p:notesSz cx="6858000" cy="12192000"/>
  <p:embeddedFontLst>
    <p:embeddedFont>
      <p:font typeface="Constantia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iPBvEPEMs/9jcAKQXBbwKa1OGAm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А2-06-11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A8E5473-C8C8-448E-927A-C762ADA7264F}">
  <a:tblStyle styleId="{9A8E5473-C8C8-448E-927A-C762ADA7264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nstantia-bold.fntdata"/><Relationship Id="rId11" Type="http://schemas.openxmlformats.org/officeDocument/2006/relationships/slide" Target="slides/slide3.xml"/><Relationship Id="rId22" Type="http://schemas.openxmlformats.org/officeDocument/2006/relationships/font" Target="fonts/Constantia-boldItalic.fntdata"/><Relationship Id="rId10" Type="http://schemas.openxmlformats.org/officeDocument/2006/relationships/slide" Target="slides/slide2.xml"/><Relationship Id="rId21" Type="http://schemas.openxmlformats.org/officeDocument/2006/relationships/font" Target="fonts/Constantia-italic.fntdata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5" Type="http://schemas.openxmlformats.org/officeDocument/2006/relationships/commentAuthors" Target="commentAuthors.xml"/><Relationship Id="rId19" Type="http://schemas.openxmlformats.org/officeDocument/2006/relationships/font" Target="fonts/Constantia-regular.fntdata"/><Relationship Id="rId6" Type="http://schemas.openxmlformats.org/officeDocument/2006/relationships/slideMaster" Target="slideMasters/slideMaster1.xml"/><Relationship Id="rId18" Type="http://schemas.openxmlformats.org/officeDocument/2006/relationships/slide" Target="slides/slide10.xml"/><Relationship Id="rId7" Type="http://schemas.openxmlformats.org/officeDocument/2006/relationships/slideMaster" Target="slideMasters/slideMaster2.xml"/><Relationship Id="rId8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2-04-13T10:55:00.489">
    <p:pos x="7507" y="1117"/>
    <p:text/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I0J11kk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b="1" sz="5600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" type="body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8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" type="body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2" type="body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2" type="body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3" type="body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4" type="body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9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0"/>
          <p:cNvSpPr txBox="1"/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sz="5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2" type="body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97510" lvl="0" marL="457200" algn="l"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/>
          <p:nvPr/>
        </p:nvSpPr>
        <p:spPr>
          <a:xfrm flipH="1" rot="-10380000">
            <a:off x="4221163" y="1108075"/>
            <a:ext cx="7010399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2"/>
          <p:cNvSpPr/>
          <p:nvPr/>
        </p:nvSpPr>
        <p:spPr>
          <a:xfrm flipH="1" rot="-10380000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705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2"/>
          <p:cNvSpPr/>
          <p:nvPr/>
        </p:nvSpPr>
        <p:spPr>
          <a:xfrm flipH="1" rot="10800000">
            <a:off x="-12700" y="5816600"/>
            <a:ext cx="1221740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7" name="Google Shape;87;p22"/>
          <p:cNvSpPr/>
          <p:nvPr/>
        </p:nvSpPr>
        <p:spPr>
          <a:xfrm flipH="1" rot="10800000">
            <a:off x="5842000" y="6219825"/>
            <a:ext cx="63500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8" name="Google Shape;88;p22"/>
          <p:cNvSpPr txBox="1"/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sz="20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2"/>
          <p:cNvSpPr txBox="1"/>
          <p:nvPr>
            <p:ph idx="1" type="body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Autofit/>
          </a:bodyPr>
          <a:lstStyle>
            <a:lvl1pPr indent="-228600" lvl="0" marL="4572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indent="-293370" lvl="1" marL="914400" algn="l"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8" lvl="3" marL="1828800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8" lvl="4" marL="2286000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22"/>
          <p:cNvSpPr/>
          <p:nvPr>
            <p:ph idx="2" type="pic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2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/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4"/>
          <p:cNvSpPr txBox="1"/>
          <p:nvPr>
            <p:ph idx="1" type="body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4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4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" name="Google Shape;7;p12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" name="Google Shape;8;p12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3" name="Google Shape;13;p12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4" name="Google Shape;14;p12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2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4" name="Google Shape;24;p11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" name="Google Shape;25;p11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1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7" name="Google Shape;27;p1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1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1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0" name="Google Shape;30;p1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1" name="Google Shape;31;p1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"/>
          <p:cNvSpPr/>
          <p:nvPr/>
        </p:nvSpPr>
        <p:spPr>
          <a:xfrm>
            <a:off x="2975978" y="178816"/>
            <a:ext cx="8692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b="1" i="0" lang="ru-RU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 «Чеченский государственный университет им. А.А. Кадырова»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1811525" y="1256048"/>
            <a:ext cx="9689700" cy="222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2924175" y="3933053"/>
            <a:ext cx="66807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Бетерсханова Хеда Ахядовна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2924175" y="4473575"/>
            <a:ext cx="7464300" cy="4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2924175" y="4891088"/>
            <a:ext cx="714169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Филология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2317" y="-51848"/>
            <a:ext cx="3323679" cy="3323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4" name="Google Shape;124;p2"/>
          <p:cNvGraphicFramePr/>
          <p:nvPr/>
        </p:nvGraphicFramePr>
        <p:xfrm>
          <a:off x="520150" y="19734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{9A8E5473-C8C8-448E-927A-C762ADA7264F}</a:tableStyleId>
              </a:tblPr>
              <a:tblGrid>
                <a:gridCol w="841800"/>
                <a:gridCol w="4428500"/>
                <a:gridCol w="4242000"/>
              </a:tblGrid>
              <a:tr h="436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7600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290225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0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ЧУНТ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0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хорошо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0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 Обучение служением»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0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0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0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российской государственности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0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Times New Roman"/>
                        <a:buNone/>
                      </a:pPr>
                      <a:r>
                        <a:rPr b="0" i="0" lang="ru-RU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0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436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57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чеченского языка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576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5" name="Google Shape;125;p2"/>
          <p:cNvSpPr/>
          <p:nvPr/>
        </p:nvSpPr>
        <p:spPr>
          <a:xfrm>
            <a:off x="695388" y="1542675"/>
            <a:ext cx="4551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"/>
          <p:cNvSpPr/>
          <p:nvPr/>
        </p:nvSpPr>
        <p:spPr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" name="Google Shape;135;p3"/>
          <p:cNvGraphicFramePr/>
          <p:nvPr/>
        </p:nvGraphicFramePr>
        <p:xfrm>
          <a:off x="738150" y="21431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{9A8E5473-C8C8-448E-927A-C762ADA7264F}</a:tableStyleId>
              </a:tblPr>
              <a:tblGrid>
                <a:gridCol w="931550"/>
                <a:gridCol w="5248300"/>
                <a:gridCol w="4345300"/>
              </a:tblGrid>
              <a:tr h="47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8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отлично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отлично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отлично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Педагогика и психология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/>
                        <a:t>Безопасность жизнедеятельности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чеченского языка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Times New Roman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6" name="Google Shape;136;p3"/>
          <p:cNvSpPr/>
          <p:nvPr/>
        </p:nvSpPr>
        <p:spPr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7" name="Google Shape;13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86" y="46869"/>
            <a:ext cx="1194920" cy="119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6" name="Google Shape;146;p4"/>
          <p:cNvGraphicFramePr/>
          <p:nvPr/>
        </p:nvGraphicFramePr>
        <p:xfrm>
          <a:off x="191344" y="21365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{9A8E5473-C8C8-448E-927A-C762ADA7264F}</a:tableStyleId>
              </a:tblPr>
              <a:tblGrid>
                <a:gridCol w="1036650"/>
                <a:gridCol w="5840425"/>
                <a:gridCol w="4835525"/>
              </a:tblGrid>
              <a:tr h="497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25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1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b="0"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7" name="Google Shape;147;p4"/>
          <p:cNvSpPr/>
          <p:nvPr/>
        </p:nvSpPr>
        <p:spPr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8" name="Google Shape;14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7" name="Google Shape;157;p5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{9A8E5473-C8C8-448E-927A-C762ADA7264F}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onstantia"/>
                        <a:buNone/>
                      </a:pPr>
                      <a:r>
                        <a:t/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8" name="Google Shape;158;p5"/>
          <p:cNvSpPr/>
          <p:nvPr/>
        </p:nvSpPr>
        <p:spPr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9" name="Google Shape;15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" name="Google Shape;165;p6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8" name="Google Shape;168;p6"/>
          <p:cNvGraphicFramePr/>
          <p:nvPr/>
        </p:nvGraphicFramePr>
        <p:xfrm>
          <a:off x="166646" y="260840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{9A8E5473-C8C8-448E-927A-C762ADA7264F}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9" name="Google Shape;169;p6"/>
          <p:cNvSpPr/>
          <p:nvPr/>
        </p:nvSpPr>
        <p:spPr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0" name="Google Shape;17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9" name="Google Shape;179;p7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{9A8E5473-C8C8-448E-927A-C762ADA7264F}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0" name="Google Shape;180;p7"/>
          <p:cNvSpPr/>
          <p:nvPr/>
        </p:nvSpPr>
        <p:spPr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1" name="Google Shape;18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0" name="Google Shape;190;p8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{9A8E5473-C8C8-448E-927A-C762ADA7264F}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1" name="Google Shape;191;p8"/>
          <p:cNvSpPr/>
          <p:nvPr/>
        </p:nvSpPr>
        <p:spPr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2" name="Google Shape;19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1" name="Google Shape;201;p9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{9A8E5473-C8C8-448E-927A-C762ADA7264F}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b="0" sz="1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b="0"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02" name="Google Shape;202;p9"/>
          <p:cNvSpPr/>
          <p:nvPr/>
        </p:nvSpPr>
        <p:spPr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3" name="Google Shape;2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и научной жизни университета</a:t>
            </a:r>
            <a:endParaRPr/>
          </a:p>
        </p:txBody>
      </p:sp>
      <p:sp>
        <p:nvSpPr>
          <p:cNvPr id="209" name="Google Shape;209;p1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214" name="Google Shape;214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5263" y="293889"/>
            <a:ext cx="1195635" cy="119563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0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Организация осенней университетской ярмарки</a:t>
            </a:r>
            <a:endParaRPr/>
          </a:p>
        </p:txBody>
      </p:sp>
      <p:sp>
        <p:nvSpPr>
          <p:cNvPr id="216" name="Google Shape;216;p10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шествиях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2017-02-20T01:33:13Z</dcterms:created>
  <dc:creator>Ramzan Hadzhimuratov</dc:creator>
</cp:coreProperties>
</file>