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8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4660"/>
  </p:normalViewPr>
  <p:slideViewPr>
    <p:cSldViewPr>
      <p:cViewPr>
        <p:scale>
          <a:sx n="100" d="100"/>
          <a:sy n="100" d="100"/>
        </p:scale>
        <p:origin x="135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38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аспиранта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31010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Садыков Адам Мусаевич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801757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1.6. Науки о Земле и окружающей среде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1.6.21 Геоэкология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29990A-F57E-5C6C-7585-1884AEC83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41" y="322487"/>
            <a:ext cx="954107" cy="9541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C1D0DB-F067-B05D-6E27-AD7232A874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6" b="14240"/>
          <a:stretch>
            <a:fillRect/>
          </a:stretch>
        </p:blipFill>
        <p:spPr>
          <a:xfrm>
            <a:off x="493630" y="3962651"/>
            <a:ext cx="1825203" cy="182520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72816"/>
            <a:ext cx="11993528" cy="736646"/>
            <a:chOff x="-351691" y="-52185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00396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от 25.08.2025 г. №279</a:t>
              </a:r>
              <a:r>
                <a:rPr lang="en-US" dirty="0"/>
                <a:t>/03-22</a:t>
              </a:r>
              <a:endParaRPr lang="ru-RU"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  </a:t>
              </a:r>
              <a:endParaRPr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64742815"/>
              </p:ext>
            </p:extLst>
          </p:nvPr>
        </p:nvGraphicFramePr>
        <p:xfrm>
          <a:off x="452398" y="1714488"/>
          <a:ext cx="11287204" cy="462254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5811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97852425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772883022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63335463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27228530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431494590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 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042693"/>
              </p:ext>
            </p:extLst>
          </p:nvPr>
        </p:nvGraphicFramePr>
        <p:xfrm>
          <a:off x="34605" y="1772816"/>
          <a:ext cx="11713347" cy="3464676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1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268895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45942293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386</Words>
  <Application>Microsoft Office PowerPoint</Application>
  <PresentationFormat>Широкоэкранный</PresentationFormat>
  <Paragraphs>172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adam_science@outlook.com</cp:lastModifiedBy>
  <cp:revision>67</cp:revision>
  <dcterms:modified xsi:type="dcterms:W3CDTF">2026-10-19T10:37:59Z</dcterms:modified>
</cp:coreProperties>
</file>