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121DFC60-4545-4B84-ABCC-A57B2E6B7AD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6A80174-1D63-41EF-A5EA-75294DA824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theme" Target="theme/theme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2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subTitle" idx="1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 /><Relationship Id="rId3" Type="http://schemas.openxmlformats.org/officeDocument/2006/relationships/slideLayout" Target="../slideLayouts/slideLayout3.xml" /><Relationship Id="rId7" Type="http://schemas.openxmlformats.org/officeDocument/2006/relationships/image" Target="../media/image1.jpg" /><Relationship Id="rId12" Type="http://schemas.openxmlformats.org/officeDocument/2006/relationships/image" Target="../media/image6.png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11" Type="http://schemas.openxmlformats.org/officeDocument/2006/relationships/image" Target="../media/image5.png" /><Relationship Id="rId5" Type="http://schemas.openxmlformats.org/officeDocument/2006/relationships/slideLayout" Target="../slideLayouts/slideLayout5.xml" /><Relationship Id="rId10" Type="http://schemas.openxmlformats.org/officeDocument/2006/relationships/image" Target="../media/image4.png" /><Relationship Id="rId4" Type="http://schemas.openxmlformats.org/officeDocument/2006/relationships/slideLayout" Target="../slideLayouts/slideLayout4.xml" /><Relationship Id="rId9" Type="http://schemas.openxmlformats.org/officeDocument/2006/relationships/image" Target="../media/image3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 /><Relationship Id="rId3" Type="http://schemas.openxmlformats.org/officeDocument/2006/relationships/image" Target="../media/image2.png" /><Relationship Id="rId7" Type="http://schemas.openxmlformats.org/officeDocument/2006/relationships/image" Target="../media/image5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.png" /><Relationship Id="rId5" Type="http://schemas.openxmlformats.org/officeDocument/2006/relationships/image" Target="../media/image6.png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7" Type="http://schemas.openxmlformats.org/officeDocument/2006/relationships/image" Target="../media/image5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5" Type="http://schemas.openxmlformats.org/officeDocument/2006/relationships/image" Target="../media/image6.png" /><Relationship Id="rId4" Type="http://schemas.openxmlformats.org/officeDocument/2006/relationships/image" Target="../media/image3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 /><Relationship Id="rId3" Type="http://schemas.openxmlformats.org/officeDocument/2006/relationships/image" Target="../media/image10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3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 /><Relationship Id="rId3" Type="http://schemas.openxmlformats.org/officeDocument/2006/relationships/image" Target="../media/image9.png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Relationship Id="rId9" Type="http://schemas.openxmlformats.org/officeDocument/2006/relationships/image" Target="../media/image14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"/>
          <p:cNvSpPr/>
          <p:nvPr/>
        </p:nvSpPr>
        <p:spPr>
          <a:xfrm>
            <a:off x="567009" y="1410625"/>
            <a:ext cx="9784500" cy="529800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"/>
          <p:cNvSpPr/>
          <p:nvPr/>
        </p:nvSpPr>
        <p:spPr>
          <a:xfrm>
            <a:off x="589311" y="312375"/>
            <a:ext cx="9762300" cy="10371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"/>
          <p:cNvSpPr/>
          <p:nvPr/>
        </p:nvSpPr>
        <p:spPr>
          <a:xfrm>
            <a:off x="5063667" y="312375"/>
            <a:ext cx="5287800" cy="7119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"/>
          <p:cNvSpPr/>
          <p:nvPr/>
        </p:nvSpPr>
        <p:spPr>
          <a:xfrm>
            <a:off x="589311" y="505584"/>
            <a:ext cx="193200" cy="4677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"/>
          <p:cNvSpPr/>
          <p:nvPr/>
        </p:nvSpPr>
        <p:spPr>
          <a:xfrm>
            <a:off x="589311" y="312375"/>
            <a:ext cx="9752100" cy="8847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"/>
          <p:cNvSpPr/>
          <p:nvPr/>
        </p:nvSpPr>
        <p:spPr>
          <a:xfrm>
            <a:off x="589311" y="312375"/>
            <a:ext cx="9762300" cy="8340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00" cy="145170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spcFirstLastPara="1" wrap="square" lIns="0" tIns="1308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550" b="1" i="0" u="none" strike="noStrike" cap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</a:t>
            </a:r>
            <a:br>
              <a:rPr lang="en-US" sz="2550" b="1" i="0" u="none" strike="noStrike" cap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550" b="1" i="0" u="none" strike="noStrike" cap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им. А. А. Кадырова»</a:t>
            </a:r>
            <a:br>
              <a:rPr lang="en-US" sz="2550" b="1" i="0" u="none" strike="noStrike" cap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 факультет</a:t>
            </a:r>
            <a:br>
              <a:rPr lang="en-US" sz="1900" b="0" i="0" u="sng" strike="noStrike" cap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- Химия</a:t>
            </a:r>
            <a:endParaRPr sz="2550" b="1" i="0" u="none" strike="noStrike" cap="non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1" name="Google Shape;341;p1"/>
          <p:cNvSpPr/>
          <p:nvPr/>
        </p:nvSpPr>
        <p:spPr>
          <a:xfrm>
            <a:off x="5427169" y="1410625"/>
            <a:ext cx="20954" cy="15875"/>
          </a:xfrm>
          <a:custGeom>
            <a:avLst/>
            <a:gdLst/>
            <a:ahLst/>
            <a:cxnLst/>
            <a:rect l="l" t="t" r="r" b="b"/>
            <a:pathLst>
              <a:path w="20954" h="15875" extrusionOk="0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"/>
          <p:cNvSpPr txBox="1"/>
          <p:nvPr/>
        </p:nvSpPr>
        <p:spPr>
          <a:xfrm>
            <a:off x="3627308" y="2323303"/>
            <a:ext cx="6138900" cy="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3200" b="1" i="0" u="none" strike="noStrike" cap="non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3" name="Google Shape;343;p1"/>
          <p:cNvSpPr txBox="1">
            <a:spLocks noGrp="1"/>
          </p:cNvSpPr>
          <p:nvPr>
            <p:ph type="body" idx="1"/>
          </p:nvPr>
        </p:nvSpPr>
        <p:spPr>
          <a:xfrm>
            <a:off x="4356100" y="3358503"/>
            <a:ext cx="5287800" cy="1546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050" rIns="0" bIns="0" anchor="t" anchorCtr="0">
            <a:spAutoFit/>
          </a:bodyPr>
          <a:lstStyle/>
          <a:p>
            <a:pPr marL="180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dirty="0" err="1">
                <a:solidFill>
                  <a:srgbClr val="27079B"/>
                </a:solidFill>
              </a:rPr>
              <a:t>Эскиев</a:t>
            </a:r>
            <a:r>
              <a:rPr lang="ru-RU" dirty="0">
                <a:solidFill>
                  <a:srgbClr val="27079B"/>
                </a:solidFill>
              </a:rPr>
              <a:t> </a:t>
            </a:r>
            <a:r>
              <a:rPr lang="ru-RU" dirty="0" err="1">
                <a:solidFill>
                  <a:srgbClr val="27079B"/>
                </a:solidFill>
              </a:rPr>
              <a:t>Имран</a:t>
            </a:r>
            <a:r>
              <a:rPr lang="ru-RU" dirty="0">
                <a:solidFill>
                  <a:srgbClr val="27079B"/>
                </a:solidFill>
              </a:rPr>
              <a:t> </a:t>
            </a:r>
            <a:r>
              <a:rPr lang="ru-RU" dirty="0" err="1">
                <a:solidFill>
                  <a:srgbClr val="27079B"/>
                </a:solidFill>
              </a:rPr>
              <a:t>Мамедович</a:t>
            </a:r>
            <a:endParaRPr sz="1900" b="0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0" lvl="0" indent="0" algn="l" rtl="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SzPts val="1400"/>
              <a:buNone/>
            </a:pP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sz="1900" b="1" i="1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04.03.01 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dirty="0"/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«Химия»</a:t>
            </a:r>
            <a:endParaRPr dirty="0"/>
          </a:p>
        </p:txBody>
      </p:sp>
      <p:sp>
        <p:nvSpPr>
          <p:cNvPr id="344" name="Google Shape;344;p1"/>
          <p:cNvSpPr/>
          <p:nvPr/>
        </p:nvSpPr>
        <p:spPr>
          <a:xfrm>
            <a:off x="4601309" y="5152813"/>
            <a:ext cx="45720" cy="15875"/>
          </a:xfrm>
          <a:custGeom>
            <a:avLst/>
            <a:gdLst/>
            <a:ahLst/>
            <a:cxnLst/>
            <a:rect l="l" t="t" r="r" b="b"/>
            <a:pathLst>
              <a:path w="45720" h="15875" extrusionOk="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A73F02-A20D-39AB-7ABE-FB0E36F9FD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010" y="1764075"/>
            <a:ext cx="3548376" cy="36840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"/>
          <p:cNvSpPr/>
          <p:nvPr/>
        </p:nvSpPr>
        <p:spPr>
          <a:xfrm>
            <a:off x="589311" y="231022"/>
            <a:ext cx="9762300" cy="10371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2"/>
          <p:cNvSpPr/>
          <p:nvPr/>
        </p:nvSpPr>
        <p:spPr>
          <a:xfrm>
            <a:off x="5063667" y="231022"/>
            <a:ext cx="5287800" cy="7119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"/>
          <p:cNvSpPr/>
          <p:nvPr/>
        </p:nvSpPr>
        <p:spPr>
          <a:xfrm>
            <a:off x="589311" y="424233"/>
            <a:ext cx="193200" cy="4677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2"/>
          <p:cNvSpPr/>
          <p:nvPr/>
        </p:nvSpPr>
        <p:spPr>
          <a:xfrm>
            <a:off x="589311" y="231022"/>
            <a:ext cx="9752100" cy="8847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"/>
          <p:cNvSpPr/>
          <p:nvPr/>
        </p:nvSpPr>
        <p:spPr>
          <a:xfrm>
            <a:off x="556282" y="231022"/>
            <a:ext cx="9762300" cy="8340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2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600" b="1" i="0" u="none" strike="noStrike" cap="non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  <a:endParaRPr/>
          </a:p>
        </p:txBody>
      </p:sp>
      <p:sp>
        <p:nvSpPr>
          <p:cNvPr id="355" name="Google Shape;355;p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"/>
          <p:cNvSpPr txBox="1"/>
          <p:nvPr/>
        </p:nvSpPr>
        <p:spPr>
          <a:xfrm>
            <a:off x="868950" y="1690284"/>
            <a:ext cx="9042300" cy="460500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70175" rIns="0" bIns="0" anchor="t" anchorCtr="0">
            <a:sp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</a:t>
            </a:r>
            <a:r>
              <a:rPr lang="en-US" sz="19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265/03-22 от 02.08.25</a:t>
            </a:r>
            <a:endParaRPr sz="19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"/>
          <p:cNvSpPr/>
          <p:nvPr/>
        </p:nvSpPr>
        <p:spPr>
          <a:xfrm>
            <a:off x="589311" y="231022"/>
            <a:ext cx="9762300" cy="10371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3"/>
          <p:cNvSpPr/>
          <p:nvPr/>
        </p:nvSpPr>
        <p:spPr>
          <a:xfrm>
            <a:off x="5063667" y="231022"/>
            <a:ext cx="5287800" cy="7119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3"/>
          <p:cNvSpPr/>
          <p:nvPr/>
        </p:nvSpPr>
        <p:spPr>
          <a:xfrm>
            <a:off x="589311" y="231022"/>
            <a:ext cx="9752100" cy="8847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3"/>
          <p:cNvSpPr/>
          <p:nvPr/>
        </p:nvSpPr>
        <p:spPr>
          <a:xfrm>
            <a:off x="589311" y="231022"/>
            <a:ext cx="9762300" cy="8340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3"/>
          <p:cNvSpPr/>
          <p:nvPr/>
        </p:nvSpPr>
        <p:spPr>
          <a:xfrm>
            <a:off x="589311" y="424233"/>
            <a:ext cx="193200" cy="4677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3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00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367" name="Google Shape;367;p3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{121DFC60-4545-4B84-ABCC-A57B2E6B7AD4}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/>
                        <a:t>4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Общая и неорганическая химия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/>
                        <a:t>4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 spc="0"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 spc="0"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ЧР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 spc="0"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 spc="0"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 традиционная культура и этика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 spc="0"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 spc="0"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государственности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 spc="0"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 spc="0"/>
                      </a:pPr>
                      <a:r>
                        <a:rPr lang="en-US"/>
                        <a:t>зачтено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sz="1400" u="none" strike="noStrike" cap="none" spc="0"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68" name="Google Shape;368;p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"/>
          <p:cNvSpPr txBox="1"/>
          <p:nvPr/>
        </p:nvSpPr>
        <p:spPr>
          <a:xfrm>
            <a:off x="1034216" y="1611473"/>
            <a:ext cx="3715500" cy="2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"/>
          <p:cNvSpPr/>
          <p:nvPr/>
        </p:nvSpPr>
        <p:spPr>
          <a:xfrm>
            <a:off x="589311" y="231022"/>
            <a:ext cx="9762300" cy="10371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4"/>
          <p:cNvSpPr/>
          <p:nvPr/>
        </p:nvSpPr>
        <p:spPr>
          <a:xfrm>
            <a:off x="5063667" y="231022"/>
            <a:ext cx="5287800" cy="7119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4"/>
          <p:cNvSpPr/>
          <p:nvPr/>
        </p:nvSpPr>
        <p:spPr>
          <a:xfrm>
            <a:off x="589311" y="231022"/>
            <a:ext cx="9752100" cy="8847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4"/>
          <p:cNvSpPr/>
          <p:nvPr/>
        </p:nvSpPr>
        <p:spPr>
          <a:xfrm>
            <a:off x="589311" y="231022"/>
            <a:ext cx="9762300" cy="8340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4"/>
          <p:cNvSpPr/>
          <p:nvPr/>
        </p:nvSpPr>
        <p:spPr>
          <a:xfrm>
            <a:off x="589311" y="424233"/>
            <a:ext cx="193200" cy="4677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4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00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380" name="Google Shape;380;p4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{121DFC60-4545-4B84-ABCC-A57B2E6B7AD4}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/>
                        <a:t>Математика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/>
                        <a:t>зачтено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/>
                        <a:t>Общая и неорганическая химия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strike="noStrike" cap="none"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ИКТ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России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ОВП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sz="1400" u="none" strike="noStrike" cap="none" spc="0"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81" name="Google Shape;381;p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4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4"/>
          <p:cNvSpPr txBox="1"/>
          <p:nvPr/>
        </p:nvSpPr>
        <p:spPr>
          <a:xfrm>
            <a:off x="1034216" y="1611473"/>
            <a:ext cx="3715500" cy="2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"/>
          <p:cNvSpPr/>
          <p:nvPr/>
        </p:nvSpPr>
        <p:spPr>
          <a:xfrm>
            <a:off x="589311" y="231022"/>
            <a:ext cx="9762300" cy="10371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5"/>
          <p:cNvSpPr/>
          <p:nvPr/>
        </p:nvSpPr>
        <p:spPr>
          <a:xfrm>
            <a:off x="5063667" y="231022"/>
            <a:ext cx="5287800" cy="7119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5"/>
          <p:cNvSpPr/>
          <p:nvPr/>
        </p:nvSpPr>
        <p:spPr>
          <a:xfrm>
            <a:off x="589311" y="231022"/>
            <a:ext cx="9752100" cy="8847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5"/>
          <p:cNvSpPr/>
          <p:nvPr/>
        </p:nvSpPr>
        <p:spPr>
          <a:xfrm>
            <a:off x="589311" y="231022"/>
            <a:ext cx="9762300" cy="8340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5"/>
          <p:cNvSpPr/>
          <p:nvPr/>
        </p:nvSpPr>
        <p:spPr>
          <a:xfrm>
            <a:off x="589311" y="424233"/>
            <a:ext cx="193200" cy="4677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5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00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393" name="Google Shape;393;p5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{121DFC60-4545-4B84-ABCC-A57B2E6B7AD4}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sz="1400" u="none" strike="noStrike" cap="none" spc="0"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94" name="Google Shape;394;p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5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5"/>
          <p:cNvSpPr txBox="1"/>
          <p:nvPr/>
        </p:nvSpPr>
        <p:spPr>
          <a:xfrm>
            <a:off x="1034216" y="1611473"/>
            <a:ext cx="3715500" cy="2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"/>
          <p:cNvSpPr/>
          <p:nvPr/>
        </p:nvSpPr>
        <p:spPr>
          <a:xfrm>
            <a:off x="589311" y="231022"/>
            <a:ext cx="9762300" cy="10371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6"/>
          <p:cNvSpPr/>
          <p:nvPr/>
        </p:nvSpPr>
        <p:spPr>
          <a:xfrm>
            <a:off x="5063667" y="231022"/>
            <a:ext cx="5287800" cy="7119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6"/>
          <p:cNvSpPr/>
          <p:nvPr/>
        </p:nvSpPr>
        <p:spPr>
          <a:xfrm>
            <a:off x="589311" y="231022"/>
            <a:ext cx="9752100" cy="8847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6"/>
          <p:cNvSpPr/>
          <p:nvPr/>
        </p:nvSpPr>
        <p:spPr>
          <a:xfrm>
            <a:off x="589311" y="231022"/>
            <a:ext cx="9762300" cy="8340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6"/>
          <p:cNvSpPr/>
          <p:nvPr/>
        </p:nvSpPr>
        <p:spPr>
          <a:xfrm>
            <a:off x="589311" y="424233"/>
            <a:ext cx="193200" cy="4677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6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00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406" name="Google Shape;406;p6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{121DFC60-4545-4B84-ABCC-A57B2E6B7AD4}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sz="1400" u="none" strike="noStrike" cap="none" spc="0"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u="none" strike="noStrike" cap="none" spc="0"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sz="1400" u="none" strike="noStrike" cap="none" spc="0"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sz="1400" u="none" strike="noStrike" cap="none" spc="0"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sz="1400" u="none" strike="noStrike" cap="none" spc="0"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07" name="Google Shape;407;p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6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6"/>
          <p:cNvSpPr txBox="1"/>
          <p:nvPr/>
        </p:nvSpPr>
        <p:spPr>
          <a:xfrm>
            <a:off x="1034216" y="1611473"/>
            <a:ext cx="3715500" cy="2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52" name="Google Shape;152;p7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3" name="Google Shape;153;p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68" name="Google Shape;168;p8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9" name="Google Shape;169;p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84" name="Google Shape;184;p9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5" name="Google Shape;185;p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9" name="Google Shape;189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8894" y="210819"/>
            <a:ext cx="932769" cy="926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200" name="Google Shape;200;p10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1" name="Google Shape;201;p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 extrusionOk="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412115" marR="5080" lvl="0" indent="-40005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БАКАЛАВРА В ОБЩЕСТВЕННО-ЗНАЧИМЫХ  МЕРОПРИЯТИЯХ МЕЖДУНАРОДНОГО  УРОВНЯ</a:t>
            </a:r>
            <a:endParaRPr sz="18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2" name="Google Shape;212;p11"/>
          <p:cNvGraphicFramePr/>
          <p:nvPr/>
        </p:nvGraphicFramePr>
        <p:xfrm>
          <a:off x="879594" y="2019693"/>
          <a:ext cx="9039100" cy="3092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903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3" name="Google Shape;213;p11"/>
          <p:cNvSpPr/>
          <p:nvPr/>
        </p:nvSpPr>
        <p:spPr>
          <a:xfrm>
            <a:off x="879594" y="1598834"/>
            <a:ext cx="2104906" cy="27359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214880" marR="5080" lvl="0" indent="-129032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  <a:endParaRPr/>
          </a:p>
        </p:txBody>
      </p:sp>
      <p:sp>
        <p:nvSpPr>
          <p:cNvPr id="227" name="Google Shape;227;p1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2050" rIns="0" bIns="0" anchor="t" anchorCtr="0">
            <a:spAutoFit/>
          </a:bodyPr>
          <a:lstStyle/>
          <a:p>
            <a:pPr marL="3282950" marR="2786380" lvl="0" indent="-509270" algn="l" rtl="0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Google Shape;231;p1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2" name="Google Shape;232;p12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  <a:endParaRPr/>
          </a:p>
        </p:txBody>
      </p:sp>
      <p:sp>
        <p:nvSpPr>
          <p:cNvPr id="245" name="Google Shape;245;p13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1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4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49855" marR="5080" lvl="0" indent="-263779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  <a:endParaRPr/>
          </a:p>
        </p:txBody>
      </p:sp>
      <p:sp>
        <p:nvSpPr>
          <p:cNvPr id="260" name="Google Shape;260;p1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4600" rIns="0" bIns="0" anchor="t" anchorCtr="0">
            <a:spAutoFit/>
          </a:bodyPr>
          <a:lstStyle/>
          <a:p>
            <a:pPr marL="28448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14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65" name="Google Shape;265;p14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  <a:endParaRPr/>
          </a:p>
        </p:txBody>
      </p:sp>
      <p:sp>
        <p:nvSpPr>
          <p:cNvPr id="278" name="Google Shape;278;p15"/>
          <p:cNvSpPr/>
          <p:nvPr/>
        </p:nvSpPr>
        <p:spPr>
          <a:xfrm>
            <a:off x="741846" y="1685188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87950" rIns="0" bIns="0" anchor="t" anchorCtr="0">
            <a:spAutoFit/>
          </a:bodyPr>
          <a:lstStyle/>
          <a:p>
            <a:pPr marL="14224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8463060" y="2091946"/>
            <a:ext cx="36194" cy="13335"/>
          </a:xfrm>
          <a:custGeom>
            <a:avLst/>
            <a:gdLst/>
            <a:ahLst/>
            <a:cxnLst/>
            <a:rect l="l" t="t" r="r" b="b"/>
            <a:pathLst>
              <a:path w="36195" h="13335" extrusionOk="0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741846" y="2447862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741846" y="2452946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741846" y="305291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74693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5"/>
          <p:cNvSpPr/>
          <p:nvPr/>
        </p:nvSpPr>
        <p:spPr>
          <a:xfrm>
            <a:off x="1020409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741846" y="3210536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5"/>
          <p:cNvSpPr/>
          <p:nvPr/>
        </p:nvSpPr>
        <p:spPr>
          <a:xfrm>
            <a:off x="741846" y="3215621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741846" y="381559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74693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1020409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741846" y="3973211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741846" y="397829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741846" y="457826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74693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1020409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741846" y="4756223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741846" y="476130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5"/>
          <p:cNvSpPr/>
          <p:nvPr/>
        </p:nvSpPr>
        <p:spPr>
          <a:xfrm>
            <a:off x="741846" y="536127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5"/>
          <p:cNvSpPr/>
          <p:nvPr/>
        </p:nvSpPr>
        <p:spPr>
          <a:xfrm>
            <a:off x="74693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"/>
          <p:cNvSpPr/>
          <p:nvPr/>
        </p:nvSpPr>
        <p:spPr>
          <a:xfrm>
            <a:off x="1020409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6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11120" marR="5080" lvl="0" indent="-2599055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  <a:endParaRPr/>
          </a:p>
        </p:txBody>
      </p:sp>
      <p:sp>
        <p:nvSpPr>
          <p:cNvPr id="316" name="Google Shape;316;p1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/>
            <a:ahLst/>
            <a:cxnLst/>
            <a:rect l="l" t="t" r="r" b="b"/>
            <a:pathLst>
              <a:path w="9467850" h="2796540" extrusionOk="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741846" y="271734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741846" y="5503643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6"/>
          <p:cNvSpPr/>
          <p:nvPr/>
        </p:nvSpPr>
        <p:spPr>
          <a:xfrm>
            <a:off x="672505" y="2707103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10204091" y="2712256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6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16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/>
            <a:ahLst/>
            <a:cxnLst/>
            <a:rect l="l" t="t" r="r" b="b"/>
            <a:pathLst>
              <a:path w="2491740" h="1586864" extrusionOk="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6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6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Произвольный</PresentationFormat>
  <Slides>16</Slides>
  <Notes>16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cp:lastModifiedBy>Имран Эскиев</cp:lastModifiedBy>
  <cp:revision>5</cp:revision>
  <dcterms:modified xsi:type="dcterms:W3CDTF">2026-10-07T13:16:30Z</dcterms:modified>
</cp:coreProperties>
</file>