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Яхьяева Фатима Алаудиновна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08.08.2025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2488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2026-10-16T11:44:50Z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