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F091EF79-E6D6-45BC-B787-A9DFDB89B3B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CF04A02-1B12-4464-96EF-BF0CC539229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"/>
          <p:cNvSpPr/>
          <p:nvPr/>
        </p:nvSpPr>
        <p:spPr>
          <a:xfrm>
            <a:off x="2899510" y="297430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«Русский язык и общее языкознание»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1" name="Google Shape;331;p1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1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Эльсунукаева Марьям Саликовна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подготовки:45.03.01 Филология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литература)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3" name="Google Shape;33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"/>
          <p:cNvPicPr preferRelativeResize="0"/>
          <p:nvPr/>
        </p:nvPicPr>
        <p:blipFill rotWithShape="1">
          <a:blip r:embed="rId5">
            <a:alphaModFix/>
          </a:blip>
          <a:srcRect l="20554" r="20554"/>
          <a:stretch/>
        </p:blipFill>
        <p:spPr>
          <a:xfrm>
            <a:off x="452738" y="2712371"/>
            <a:ext cx="2075331" cy="368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>
            <p:extLst>
              <p:ext uri="{D42A27DB-BD31-4B8C-83A1-F6EECF244321}">
                <p14:modId xmlns:p14="http://schemas.microsoft.com/office/powerpoint/2010/main" val="1886072024"/>
              </p:ext>
            </p:extLst>
          </p:nvPr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"/>
          <p:cNvSpPr/>
          <p:nvPr/>
        </p:nvSpPr>
        <p:spPr>
          <a:xfrm>
            <a:off x="1314387" y="271463"/>
            <a:ext cx="90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2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2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2"/>
          <p:cNvSpPr/>
          <p:nvPr/>
        </p:nvSpPr>
        <p:spPr>
          <a:xfrm>
            <a:off x="195263" y="1709738"/>
            <a:ext cx="11798400" cy="7635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1" name="Google Shape;341;p2"/>
          <p:cNvSpPr/>
          <p:nvPr/>
        </p:nvSpPr>
        <p:spPr>
          <a:xfrm>
            <a:off x="385762" y="1763713"/>
            <a:ext cx="11426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2" name="Google Shape;342;p2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{8CF04A02-1B12-4464-96EF-BF0CC5392294}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3" name="Google Shape;343;p2"/>
          <p:cNvSpPr/>
          <p:nvPr/>
        </p:nvSpPr>
        <p:spPr>
          <a:xfrm>
            <a:off x="119063" y="6403975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Широкоэкранный</PresentationFormat>
  <Paragraphs>251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Noto Sans Symbols</vt:lpstr>
      <vt:lpstr>Times New Roman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2026-10-18T19:36:13Z</dcterms:modified>
</cp:coreProperties>
</file>