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27859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ШАПТУКАЕВ АЛАН МАГОМЕДОВИЧ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DBC7D5-790E-7442-437B-54A106C16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51" y="4066817"/>
            <a:ext cx="1440160" cy="15927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211685" y="2745163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451154298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570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60</cp:revision>
  <dcterms:modified xsi:type="dcterms:W3CDTF">2026-10-06T10:54:20Z</dcterms:modified>
</cp:coreProperties>
</file>