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673289" y="3480439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Хасуев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Ахмед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Эмедиевич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3673289" y="4091215"/>
            <a:ext cx="7464425" cy="5232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251701" y="4788350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66844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486195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364</TotalTime>
  <Words>469</Words>
  <Application>Microsoft Office PowerPoint</Application>
  <DocSecurity>0</DocSecurity>
  <PresentationFormat>Широкоэкранный</PresentationFormat>
  <Paragraphs>195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85</cp:revision>
  <dcterms:created xsi:type="dcterms:W3CDTF">2017-02-20T01:33:13Z</dcterms:created>
  <dcterms:modified xsi:type="dcterms:W3CDTF">2026-10-07T08:02:59Z</dcterms:modified>
  <dc:identifier/>
  <dc:language/>
  <cp:version/>
</cp:coreProperties>
</file>