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y="7562850" cx="10693400"/>
  <p:notesSz cx="7562850" cy="10693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  <p:ext uri="GoogleSlidesCustomDataVersion2">
      <go:slidesCustomData xmlns:go="http://customooxmlschemas.google.com/" r:id="rId23" roundtripDataSignature="AMtx7micrrRwVOi2N+WaeK3gtHH5X+Npc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BE56791-E623-4EA6-BDD6-5F04B19CA0B0}">
  <a:tblStyle styleId="{DBE56791-E623-4EA6-BDD6-5F04B19CA0B0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fill>
          <a:solidFill>
            <a:srgbClr val="CFD7E7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FD7E7"/>
          </a:solidFill>
        </a:fill>
      </a:tcStyle>
    </a:band1V>
    <a:band2V>
      <a:tcTxStyle b="off" i="off"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22" Type="http://schemas.openxmlformats.org/officeDocument/2006/relationships/slide" Target="slides/slide16.xml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23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pc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pc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pc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pc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pc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pc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pc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pc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pc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7" name="Google Shape;47;p1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3" name="Google Shape;63;p2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8" name="Google Shape;78;p3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4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3" name="Google Shape;93;p4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8" name="Google Shape;108;p5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3" name="Google Shape;123;p6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p7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8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3" name="Google Shape;153;p8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9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8" name="Google Shape;168;p9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0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3" name="Google Shape;183;p10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1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8" name="Google Shape;198;p11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2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7" name="Google Shape;207;p12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3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4" name="Google Shape;224;p13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4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9" name="Google Shape;239;p14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5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5" name="Google Shape;255;p15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6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2" name="Google Shape;292;p16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showMasterSp="0">
  <p:cSld name="Title and Content">
    <p:bg>
      <p:bgPr>
        <a:solidFill>
          <a:schemeClr val="lt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8"/>
          <p:cNvSpPr txBox="1"/>
          <p:nvPr>
            <p:ph idx="1" type="body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8"/>
          <p:cNvSpPr txBox="1"/>
          <p:nvPr>
            <p:ph idx="11" type="ftr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8"/>
          <p:cNvSpPr txBox="1"/>
          <p:nvPr>
            <p:ph idx="10" type="dt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8"/>
          <p:cNvSpPr txBox="1"/>
          <p:nvPr>
            <p:ph idx="12" type="sldNum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9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9"/>
          <p:cNvSpPr txBox="1"/>
          <p:nvPr>
            <p:ph idx="1" type="body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9"/>
          <p:cNvSpPr txBox="1"/>
          <p:nvPr>
            <p:ph idx="2" type="body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9"/>
          <p:cNvSpPr txBox="1"/>
          <p:nvPr>
            <p:ph idx="11" type="ftr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9"/>
          <p:cNvSpPr txBox="1"/>
          <p:nvPr>
            <p:ph idx="10" type="dt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9"/>
          <p:cNvSpPr txBox="1"/>
          <p:nvPr>
            <p:ph idx="12" type="sldNum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0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0"/>
          <p:cNvSpPr txBox="1"/>
          <p:nvPr>
            <p:ph idx="11" type="ftr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0"/>
          <p:cNvSpPr txBox="1"/>
          <p:nvPr>
            <p:ph idx="10" type="dt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0"/>
          <p:cNvSpPr txBox="1"/>
          <p:nvPr>
            <p:ph idx="12" type="sldNum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1"/>
          <p:cNvSpPr txBox="1"/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1"/>
          <p:cNvSpPr txBox="1"/>
          <p:nvPr>
            <p:ph idx="1" type="subTitle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1"/>
          <p:cNvSpPr txBox="1"/>
          <p:nvPr>
            <p:ph idx="11" type="ftr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0" type="dt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1"/>
          <p:cNvSpPr txBox="1"/>
          <p:nvPr>
            <p:ph idx="12" type="sldNum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2"/>
          <p:cNvSpPr txBox="1"/>
          <p:nvPr>
            <p:ph idx="11" type="ftr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2"/>
          <p:cNvSpPr txBox="1"/>
          <p:nvPr>
            <p:ph idx="10" type="dt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2"/>
          <p:cNvSpPr txBox="1"/>
          <p:nvPr>
            <p:ph idx="12" type="sldNum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8.jpg"/><Relationship Id="rId2" Type="http://schemas.openxmlformats.org/officeDocument/2006/relationships/image" Target="../media/image5.png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11" Type="http://schemas.openxmlformats.org/officeDocument/2006/relationships/slideLayout" Target="../slideLayouts/slideLayout5.xml"/><Relationship Id="rId10" Type="http://schemas.openxmlformats.org/officeDocument/2006/relationships/slideLayout" Target="../slideLayouts/slideLayout4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6" Type="http://schemas.openxmlformats.org/officeDocument/2006/relationships/image" Target="../media/image2.png"/><Relationship Id="rId7" Type="http://schemas.openxmlformats.org/officeDocument/2006/relationships/slideLayout" Target="../slideLayouts/slideLayout1.xml"/><Relationship Id="rId8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7;p1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8;p1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9;p17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1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1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17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pc="0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7"/>
          <p:cNvSpPr txBox="1"/>
          <p:nvPr>
            <p:ph idx="1" type="body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9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7"/>
          <p:cNvSpPr txBox="1"/>
          <p:nvPr>
            <p:ph idx="11" type="ftr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17"/>
          <p:cNvSpPr txBox="1"/>
          <p:nvPr>
            <p:ph idx="10" type="dt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" name="Google Shape;16;p17"/>
          <p:cNvSpPr txBox="1"/>
          <p:nvPr>
            <p:ph idx="12" type="sldNum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7"/>
    <p:sldLayoutId id="2147483650" r:id="rId8"/>
    <p:sldLayoutId id="2147483651" r:id="rId9"/>
    <p:sldLayoutId id="2147483652" r:id="rId10"/>
    <p:sldLayoutId id="2147483653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6.png"/><Relationship Id="rId7" Type="http://schemas.openxmlformats.org/officeDocument/2006/relationships/image" Target="../media/image9.png"/><Relationship Id="rId8" Type="http://schemas.openxmlformats.org/officeDocument/2006/relationships/image" Target="../media/image1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1.png"/><Relationship Id="rId7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9.png"/><Relationship Id="rId7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9.png"/><Relationship Id="rId7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9.png"/><Relationship Id="rId7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9.png"/><Relationship Id="rId7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9.png"/><Relationship Id="rId7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9.png"/><Relationship Id="rId7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9.png"/><Relationship Id="rId7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9.png"/><Relationship Id="rId7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9.png"/><Relationship Id="rId7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9.png"/><Relationship Id="rId7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9.png"/><Relationship Id="rId7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9.png"/><Relationship Id="rId7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2.png"/><Relationship Id="rId5" Type="http://schemas.openxmlformats.org/officeDocument/2006/relationships/image" Target="../media/image1.png"/><Relationship Id="rId6" Type="http://schemas.openxmlformats.org/officeDocument/2006/relationships/image" Target="../media/image9.png"/><Relationship Id="rId7" Type="http://schemas.openxmlformats.org/officeDocument/2006/relationships/image" Target="../media/image2.png"/><Relationship Id="rId8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"/>
          <p:cNvSpPr/>
          <p:nvPr/>
        </p:nvSpPr>
        <p:spPr>
          <a:xfrm>
            <a:off x="567009" y="1410625"/>
            <a:ext cx="9784531" cy="5298040"/>
          </a:xfrm>
          <a:prstGeom prst="rect">
            <a:avLst/>
          </a:prstGeom>
          <a:gradFill>
            <a:gsLst>
              <a:gs pos="0">
                <a:srgbClr val="F4F8FB"/>
              </a:gs>
              <a:gs pos="74000">
                <a:srgbClr val="AEC5E1"/>
              </a:gs>
              <a:gs pos="83000">
                <a:srgbClr val="AEC5E1"/>
              </a:gs>
              <a:gs pos="100000">
                <a:srgbClr val="C8D8EB"/>
              </a:gs>
            </a:gsLst>
            <a:lin ang="0" scaled="0"/>
          </a:gradFill>
          <a:ln cap="flat" cmpd="sng" w="19050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1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1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1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1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1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"/>
          <p:cNvSpPr txBox="1"/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rgbClr val="F4F8FB"/>
              </a:gs>
              <a:gs pos="74000">
                <a:srgbClr val="AEC5E1"/>
              </a:gs>
              <a:gs pos="83000">
                <a:srgbClr val="AEC5E1"/>
              </a:gs>
              <a:gs pos="100000">
                <a:srgbClr val="C8D8EB"/>
              </a:gs>
            </a:gsLst>
            <a:lin ang="0" scaled="0"/>
          </a:gradFill>
          <a:ln>
            <a:noFill/>
          </a:ln>
        </p:spPr>
        <p:txBody>
          <a:bodyPr anchorCtr="0" anchor="t" bIns="0" lIns="0" spcFirstLastPara="1" rIns="0" wrap="square" tIns="1308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255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ФГБОУ ВО «Чеченский государственный университет </a:t>
            </a:r>
            <a:br>
              <a:rPr b="1" i="0" lang="en-US" sz="255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0" lang="en-US" sz="255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им. А. А. Кадырова»</a:t>
            </a:r>
            <a:br>
              <a:rPr b="1" i="0" lang="en-US" sz="255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0" lang="en-US" sz="190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Биолого-химический факультет</a:t>
            </a:r>
            <a:br>
              <a:rPr b="0" i="0" lang="en-US" sz="1900" u="sng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0" lang="en-US" sz="190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Кафедра - Химия</a:t>
            </a:r>
            <a:endParaRPr b="1" i="0" sz="2550" u="none" cap="none" strike="noStrike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5427169" y="1410625"/>
            <a:ext cx="20954" cy="15875"/>
          </a:xfrm>
          <a:custGeom>
            <a:rect b="b" l="l" r="r" t="t"/>
            <a:pathLst>
              <a:path extrusionOk="0" h="15875" w="20954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pc="0" sz="320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Портфолио бакалавра</a:t>
            </a:r>
            <a:endParaRPr b="1" i="0" spc="0" sz="3200" u="none" cap="none" strike="noStrike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8" name="Google Shape;58;p1"/>
          <p:cNvSpPr txBox="1"/>
          <p:nvPr>
            <p:ph idx="1" type="body"/>
          </p:nvPr>
        </p:nvSpPr>
        <p:spPr>
          <a:xfrm>
            <a:off x="4362800" y="3471005"/>
            <a:ext cx="4668000" cy="15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9050">
            <a:spAutoFit/>
          </a:bodyPr>
          <a:lstStyle/>
          <a:p>
            <a:pPr indent="0" lvl="0" marL="180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en-US" sz="190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ФИО:</a:t>
            </a:r>
            <a:r>
              <a:rPr lang="en-US">
                <a:solidFill>
                  <a:srgbClr val="27079B"/>
                </a:solidFill>
              </a:rPr>
              <a:t> Хусенов Зелимхан Хасанович</a:t>
            </a:r>
            <a:endParaRPr b="0" i="0" sz="1900" u="none" cap="none" strike="noStrike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80000" marR="0" rtl="0" algn="l">
              <a:lnSpc>
                <a:spcPct val="100000"/>
              </a:lnSpc>
              <a:spcBef>
                <a:spcPts val="1095"/>
              </a:spcBef>
              <a:spcAft>
                <a:spcPts val="0"/>
              </a:spcAft>
              <a:buSzPts val="1400"/>
              <a:buNone/>
            </a:pPr>
            <a:r>
              <a:rPr b="0" i="0" lang="en-US" sz="190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Форма обучения: </a:t>
            </a:r>
            <a:r>
              <a:rPr b="1" i="1" lang="en-US" sz="190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очная</a:t>
            </a:r>
            <a:endParaRPr b="1" i="1" sz="1900" u="none" cap="none" strike="noStrike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80000" marR="5080" rtl="0" algn="l">
              <a:lnSpc>
                <a:spcPct val="112400"/>
              </a:lnSpc>
              <a:spcBef>
                <a:spcPts val="80"/>
              </a:spcBef>
              <a:spcAft>
                <a:spcPts val="0"/>
              </a:spcAft>
              <a:buSzPts val="1400"/>
              <a:buNone/>
            </a:pPr>
            <a:r>
              <a:rPr b="0" i="0" lang="en-US" sz="190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Направление подготовки: 04.03.01 </a:t>
            </a:r>
            <a:r>
              <a:rPr b="1" i="1" lang="en-US" sz="190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Химия</a:t>
            </a:r>
            <a:endParaRPr/>
          </a:p>
          <a:p>
            <a:pPr indent="0" lvl="0" marL="180000" marR="5080" rtl="0" algn="l">
              <a:lnSpc>
                <a:spcPct val="112400"/>
              </a:lnSpc>
              <a:spcBef>
                <a:spcPts val="80"/>
              </a:spcBef>
              <a:spcAft>
                <a:spcPts val="0"/>
              </a:spcAft>
              <a:buSzPts val="1400"/>
              <a:buNone/>
            </a:pPr>
            <a:r>
              <a:rPr b="0" i="0" lang="en-US" sz="1900" u="sng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Профиль </a:t>
            </a:r>
            <a:r>
              <a:rPr b="1" i="1" lang="en-US" sz="190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«Химия»</a:t>
            </a:r>
            <a:endParaRPr/>
          </a:p>
        </p:txBody>
      </p:sp>
      <p:sp>
        <p:nvSpPr>
          <p:cNvPr id="59" name="Google Shape;59;p1"/>
          <p:cNvSpPr/>
          <p:nvPr/>
        </p:nvSpPr>
        <p:spPr>
          <a:xfrm>
            <a:off x="4601309" y="5152813"/>
            <a:ext cx="45720" cy="15875"/>
          </a:xfrm>
          <a:custGeom>
            <a:rect b="b" l="l" r="r" t="t"/>
            <a:pathLst>
              <a:path extrusionOk="0" h="15875" w="45720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0" name="Google Shape;60;p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89300" y="2203769"/>
            <a:ext cx="4474375" cy="5359081"/>
          </a:xfrm>
          <a:prstGeom prst="rect">
            <a:avLst/>
          </a:prstGeom>
          <a:gradFill>
            <a:gsLst>
              <a:gs pos="0">
                <a:srgbClr val="F4F8FB"/>
              </a:gs>
              <a:gs pos="74000">
                <a:srgbClr val="AEC5E1"/>
              </a:gs>
              <a:gs pos="83000">
                <a:srgbClr val="AEC5E1"/>
              </a:gs>
              <a:gs pos="100000">
                <a:srgbClr val="C8D8EB"/>
              </a:gs>
            </a:gsLst>
            <a:lin ang="0" scaled="0"/>
          </a:gradFill>
          <a:ln cap="flat" cmpd="sng" w="19050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2"/>
          <p:cNvSpPr/>
          <p:nvPr/>
        </p:nvSpPr>
        <p:spPr>
          <a:xfrm>
            <a:off x="589311" y="1400456"/>
            <a:ext cx="9762490" cy="4322445"/>
          </a:xfrm>
          <a:custGeom>
            <a:rect b="b" l="l" r="r" t="t"/>
            <a:pathLst>
              <a:path extrusionOk="0" h="4322445" w="976249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2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2"/>
          <p:cNvSpPr txBox="1"/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3600" u="none" cap="none" strike="noStrike">
                <a:solidFill>
                  <a:srgbClr val="27079B"/>
                </a:solidFill>
                <a:latin typeface="Arial"/>
                <a:ea typeface="Arial"/>
                <a:cs typeface="Arial"/>
                <a:sym typeface="Arial"/>
              </a:rPr>
              <a:t>Приказы</a:t>
            </a:r>
            <a:endParaRPr/>
          </a:p>
        </p:txBody>
      </p:sp>
      <p:sp>
        <p:nvSpPr>
          <p:cNvPr id="72" name="Google Shape;72;p2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2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rgbClr val="27079B"/>
              </a:solidFill>
              <a:highlight>
                <a:srgbClr val="27079B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2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2"/>
          <p:cNvSpPr txBox="1"/>
          <p:nvPr/>
        </p:nvSpPr>
        <p:spPr>
          <a:xfrm>
            <a:off x="868950" y="1690284"/>
            <a:ext cx="9042300" cy="460500"/>
          </a:xfrm>
          <a:prstGeom prst="rect">
            <a:avLst/>
          </a:prstGeom>
          <a:solidFill>
            <a:schemeClr val="lt2"/>
          </a:solidFill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170175">
            <a:spAutoFit/>
          </a:bodyPr>
          <a:lstStyle/>
          <a:p>
            <a:pPr indent="0" lvl="0" marL="76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pc="0" sz="1900" u="none" cap="none" strike="noStrik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 зачислении </a:t>
            </a:r>
            <a:r>
              <a:rPr b="1" i="0" lang="en-US" spc="0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№ </a:t>
            </a:r>
            <a:r>
              <a:rPr b="1"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269/03-22 от 06.08.25</a:t>
            </a:r>
            <a:endParaRPr b="0" i="0" spc="0" sz="19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3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3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087879" lvl="0" marL="2540635" marR="508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  <a:endParaRPr/>
          </a:p>
        </p:txBody>
      </p:sp>
      <p:graphicFrame>
        <p:nvGraphicFramePr>
          <p:cNvPr id="86" name="Google Shape;86;p3"/>
          <p:cNvGraphicFramePr/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{DBE56791-E623-4EA6-BDD6-5F04B19CA0B0}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pc="0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spc="0"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pc="0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pc="0" sz="1400" u="none" cap="none" strike="noStrike"/>
                    </a:p>
                  </a:txBody>
                  <a:tcPr marT="45725" marB="45725" marR="91450" marL="914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pc="0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pc="0" sz="1400" u="none" cap="none" strike="noStrike"/>
                    </a:p>
                  </a:txBody>
                  <a:tcPr marT="45725" marB="45725" marR="91450" marL="91450" anchor="ctr"/>
                </a:tc>
              </a:tr>
              <a:tr h="316550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pc="0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  <a:endParaRPr spc="0" sz="1400" u="none" cap="none" strike="noStrike"/>
                    </a:p>
                  </a:txBody>
                  <a:tcPr marT="45725" marB="45725" marR="91450" marL="91450" anchor="ctr">
                    <a:solidFill>
                      <a:srgbClr val="528DD5"/>
                    </a:solidFill>
                  </a:tcPr>
                </a:tc>
                <a:tc hMerge="1"/>
                <a:tc hMerge="1"/>
              </a:tr>
              <a:tr h="26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Математика</a:t>
                      </a:r>
                      <a:endParaRPr spc="0" sz="1400" u="none" cap="none" strike="noStrike"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/>
                        <a:t>4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Общая и неорганическая химия</a:t>
                      </a:r>
                      <a:endParaRPr spc="0" sz="1400" u="none" cap="none" strike="noStrike"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/>
                        <a:t>4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pc="0" sz="1400" u="none" cap="none" strike="noStrike"/>
                    </a:p>
                  </a:txBody>
                  <a:tcPr marT="45725" marB="45725" marR="91450" marL="91450"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Зачтено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Физика</a:t>
                      </a:r>
                      <a:endParaRPr spc="0" sz="1400" u="none" cap="none" strike="noStrike"/>
                    </a:p>
                  </a:txBody>
                  <a:tcPr marT="45725" marB="45725" marR="91450" marL="91450"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Зачтено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ЧР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Зачтено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 </a:t>
                      </a:r>
                      <a:endParaRPr spc="0" sz="1400" u="none" cap="none" strike="noStrike"/>
                    </a:p>
                  </a:txBody>
                  <a:tcPr marT="45725" marB="45725" marR="91450" marL="91450"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Зачтено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Чеченская традиционная культура и этика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Зачтено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Чеченский язык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Зачтено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Основы государственности</a:t>
                      </a:r>
                      <a:endParaRPr spc="0" sz="1400" u="none" cap="none" strike="noStrike"/>
                    </a:p>
                  </a:txBody>
                  <a:tcPr marT="45725" marB="45725" marR="91450" marL="91450"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Зачтено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БЖД</a:t>
                      </a:r>
                      <a:endParaRPr spc="0" sz="1400" u="none" cap="none" strike="noStrike"/>
                    </a:p>
                  </a:txBody>
                  <a:tcPr marT="45725" marB="45725" marR="91450" marL="91450"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Зачтено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-228600" lvl="0" marL="342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87" name="Google Shape;87;p3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3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3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3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-US" spc="0" sz="145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pc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4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087879" lvl="0" marL="2540635" marR="508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  <a:endParaRPr/>
          </a:p>
        </p:txBody>
      </p:sp>
      <p:graphicFrame>
        <p:nvGraphicFramePr>
          <p:cNvPr id="101" name="Google Shape;101;p4"/>
          <p:cNvGraphicFramePr/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{DBE56791-E623-4EA6-BDD6-5F04B19CA0B0}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pc="0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spc="0"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pc="0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pc="0" sz="1400" u="none" cap="none" strike="noStrike"/>
                    </a:p>
                  </a:txBody>
                  <a:tcPr marT="45725" marB="45725" marR="91450" marL="914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pc="0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pc="0" sz="1400" u="none" cap="none" strike="noStrike"/>
                    </a:p>
                  </a:txBody>
                  <a:tcPr marT="45725" marB="45725" marR="91450" marL="91450" anchor="ctr"/>
                </a:tc>
              </a:tr>
              <a:tr h="316550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pc="0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 spc="0" sz="1400" u="none" cap="none" strike="noStrike"/>
                    </a:p>
                  </a:txBody>
                  <a:tcPr marT="45725" marB="45725" marR="91450" marL="91450" anchor="ctr">
                    <a:solidFill>
                      <a:srgbClr val="528DD5"/>
                    </a:solidFill>
                  </a:tcPr>
                </a:tc>
                <a:tc hMerge="1"/>
                <a:tc hMerge="1"/>
              </a:tr>
              <a:tr h="26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/>
                        <a:t>Математика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Зачтено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/>
                        <a:t>Общая и неорганическая химия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spc="0" sz="1400" u="none" cap="none" strike="noStrike"/>
                    </a:p>
                  </a:txBody>
                  <a:tcPr marT="45725" marB="45725" marR="91450" marL="91450"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/>
                        <a:t>Зачтено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ИКТ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Физика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России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ОВП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Русский язык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-228600" lvl="0" marL="342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02" name="Google Shape;102;p4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4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4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-US" spc="0" sz="145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pc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5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087879" lvl="0" marL="2540635" marR="508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  <a:endParaRPr/>
          </a:p>
        </p:txBody>
      </p:sp>
      <p:graphicFrame>
        <p:nvGraphicFramePr>
          <p:cNvPr id="116" name="Google Shape;116;p5"/>
          <p:cNvGraphicFramePr/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{DBE56791-E623-4EA6-BDD6-5F04B19CA0B0}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pc="0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spc="0"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pc="0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pc="0" sz="1400" u="none" cap="none" strike="noStrike"/>
                    </a:p>
                  </a:txBody>
                  <a:tcPr marT="45725" marB="45725" marR="91450" marL="914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pc="0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pc="0" sz="1400" u="none" cap="none" strike="noStrike"/>
                    </a:p>
                  </a:txBody>
                  <a:tcPr marT="45725" marB="45725" marR="91450" marL="91450" anchor="ctr"/>
                </a:tc>
              </a:tr>
              <a:tr h="316550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pc="0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 spc="0" sz="1400" u="none" cap="none" strike="noStrike"/>
                    </a:p>
                  </a:txBody>
                  <a:tcPr marT="45725" marB="45725" marR="91450" marL="91450" anchor="ctr">
                    <a:solidFill>
                      <a:srgbClr val="528DD5"/>
                    </a:solidFill>
                  </a:tcPr>
                </a:tc>
                <a:tc hMerge="1"/>
                <a:tc hMerge="1"/>
              </a:tr>
              <a:tr h="26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-228600" lvl="0" marL="342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17" name="Google Shape;117;p5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5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5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5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-US" spc="0" sz="145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pc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6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6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087879" lvl="0" marL="2540635" marR="508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  <a:endParaRPr/>
          </a:p>
        </p:txBody>
      </p:sp>
      <p:graphicFrame>
        <p:nvGraphicFramePr>
          <p:cNvPr id="131" name="Google Shape;131;p6"/>
          <p:cNvGraphicFramePr/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{DBE56791-E623-4EA6-BDD6-5F04B19CA0B0}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pc="0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spc="0"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pc="0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pc="0" sz="1400" u="none" cap="none" strike="noStrike"/>
                    </a:p>
                  </a:txBody>
                  <a:tcPr marT="45725" marB="45725" marR="91450" marL="914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pc="0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pc="0" sz="1400" u="none" cap="none" strike="noStrike"/>
                    </a:p>
                  </a:txBody>
                  <a:tcPr marT="45725" marB="45725" marR="91450" marL="91450" anchor="ctr"/>
                </a:tc>
              </a:tr>
              <a:tr h="316550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pc="0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 spc="0" sz="1400" u="none" cap="none" strike="noStrike"/>
                    </a:p>
                  </a:txBody>
                  <a:tcPr marT="45725" marB="45725" marR="91450" marL="91450" anchor="ctr">
                    <a:solidFill>
                      <a:srgbClr val="528DD5"/>
                    </a:solidFill>
                  </a:tcPr>
                </a:tc>
                <a:tc hMerge="1"/>
                <a:tc hMerge="1"/>
              </a:tr>
              <a:tr h="26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-228600" lvl="0" marL="342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32" name="Google Shape;132;p6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6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6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-US" spc="0" sz="145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pc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7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7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087879" lvl="0" marL="2540635" marR="508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  <a:endParaRPr/>
          </a:p>
        </p:txBody>
      </p:sp>
      <p:graphicFrame>
        <p:nvGraphicFramePr>
          <p:cNvPr id="146" name="Google Shape;146;p7"/>
          <p:cNvGraphicFramePr/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{DBE56791-E623-4EA6-BDD6-5F04B19CA0B0}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pc="0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spc="0"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pc="0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pc="0" sz="1400" u="none" cap="none" strike="noStrike"/>
                    </a:p>
                  </a:txBody>
                  <a:tcPr marT="45725" marB="45725" marR="91450" marL="914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pc="0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pc="0" sz="1400" u="none" cap="none" strike="noStrike"/>
                    </a:p>
                  </a:txBody>
                  <a:tcPr marT="45725" marB="45725" marR="91450" marL="91450" anchor="ctr"/>
                </a:tc>
              </a:tr>
              <a:tr h="316550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pc="0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  <a:endParaRPr spc="0" sz="1400" u="none" cap="none" strike="noStrike"/>
                    </a:p>
                  </a:txBody>
                  <a:tcPr marT="45725" marB="45725" marR="91450" marL="91450" anchor="ctr">
                    <a:solidFill>
                      <a:srgbClr val="528DD5"/>
                    </a:solidFill>
                  </a:tcPr>
                </a:tc>
                <a:tc hMerge="1"/>
                <a:tc hMerge="1"/>
              </a:tr>
              <a:tr h="26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-228600" lvl="0" marL="342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47" name="Google Shape;147;p7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7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7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7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-US" spc="0" sz="145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pc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8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8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087879" lvl="0" marL="2540635" marR="508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  <a:endParaRPr/>
          </a:p>
        </p:txBody>
      </p:sp>
      <p:graphicFrame>
        <p:nvGraphicFramePr>
          <p:cNvPr id="161" name="Google Shape;161;p8"/>
          <p:cNvGraphicFramePr/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{DBE56791-E623-4EA6-BDD6-5F04B19CA0B0}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pc="0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spc="0"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pc="0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pc="0" sz="1400" u="none" cap="none" strike="noStrike"/>
                    </a:p>
                  </a:txBody>
                  <a:tcPr marT="45725" marB="45725" marR="91450" marL="914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pc="0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pc="0" sz="1400" u="none" cap="none" strike="noStrike"/>
                    </a:p>
                  </a:txBody>
                  <a:tcPr marT="45725" marB="45725" marR="91450" marL="91450" anchor="ctr"/>
                </a:tc>
              </a:tr>
              <a:tr h="316550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pc="0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  <a:endParaRPr spc="0" sz="1400" u="none" cap="none" strike="noStrike"/>
                    </a:p>
                  </a:txBody>
                  <a:tcPr marT="45725" marB="45725" marR="91450" marL="91450" anchor="ctr">
                    <a:solidFill>
                      <a:srgbClr val="528DD5"/>
                    </a:solidFill>
                  </a:tcPr>
                </a:tc>
                <a:tc hMerge="1"/>
                <a:tc hMerge="1"/>
              </a:tr>
              <a:tr h="26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pc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-228600" lvl="0" marL="342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62" name="Google Shape;162;p8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8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8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-US" spc="0" sz="145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pc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9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9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087879" lvl="0" marL="2540635" marR="508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  <a:endParaRPr/>
          </a:p>
        </p:txBody>
      </p:sp>
      <p:graphicFrame>
        <p:nvGraphicFramePr>
          <p:cNvPr id="176" name="Google Shape;176;p9"/>
          <p:cNvGraphicFramePr/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{DBE56791-E623-4EA6-BDD6-5F04B19CA0B0}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pc="0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spc="0"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pc="0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pc="0" sz="1400" u="none" cap="none" strike="noStrike"/>
                    </a:p>
                  </a:txBody>
                  <a:tcPr marT="45725" marB="45725" marR="91450" marL="914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pc="0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pc="0" sz="1400" u="none" cap="none" strike="noStrike"/>
                    </a:p>
                  </a:txBody>
                  <a:tcPr marT="45725" marB="45725" marR="91450" marL="91450" anchor="ctr"/>
                </a:tc>
              </a:tr>
              <a:tr h="316550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pc="0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  <a:endParaRPr spc="0" sz="1400" u="none" cap="none" strike="noStrike"/>
                    </a:p>
                  </a:txBody>
                  <a:tcPr marT="45725" marB="45725" marR="91450" marL="91450" anchor="ctr">
                    <a:solidFill>
                      <a:srgbClr val="528DD5"/>
                    </a:solidFill>
                  </a:tcPr>
                </a:tc>
                <a:tc hMerge="1"/>
                <a:tc hMerge="1"/>
              </a:tr>
              <a:tr h="26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-228600" lvl="0" marL="342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77" name="Google Shape;177;p9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9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9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9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-US" spc="0" sz="145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pc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0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0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087879" lvl="0" marL="2540635" marR="508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  <a:endParaRPr/>
          </a:p>
        </p:txBody>
      </p:sp>
      <p:graphicFrame>
        <p:nvGraphicFramePr>
          <p:cNvPr id="191" name="Google Shape;191;p10"/>
          <p:cNvGraphicFramePr/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{DBE56791-E623-4EA6-BDD6-5F04B19CA0B0}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pc="0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spc="0"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pc="0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pc="0" sz="1400" u="none" cap="none" strike="noStrike"/>
                    </a:p>
                  </a:txBody>
                  <a:tcPr marT="45725" marB="45725" marR="91450" marL="914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pc="0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pc="0" sz="1400" u="none" cap="none" strike="noStrike"/>
                    </a:p>
                  </a:txBody>
                  <a:tcPr marT="45725" marB="45725" marR="91450" marL="91450" anchor="ctr"/>
                </a:tc>
              </a:tr>
              <a:tr h="316550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pc="0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  <a:endParaRPr spc="0" sz="1400" u="none" cap="none" strike="noStrike"/>
                    </a:p>
                  </a:txBody>
                  <a:tcPr marT="45725" marB="45725" marR="91450" marL="91450" anchor="ctr">
                    <a:solidFill>
                      <a:srgbClr val="528DD5"/>
                    </a:solidFill>
                  </a:tcPr>
                </a:tc>
                <a:tc hMerge="1"/>
                <a:tc hMerge="1"/>
              </a:tr>
              <a:tr h="26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pc="0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spc="0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-228600" lvl="0" marL="342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92" name="Google Shape;192;p10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0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0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-US" spc="0" sz="145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pc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1"/>
          <p:cNvSpPr/>
          <p:nvPr/>
        </p:nvSpPr>
        <p:spPr>
          <a:xfrm>
            <a:off x="884212" y="363219"/>
            <a:ext cx="8786495" cy="1139190"/>
          </a:xfrm>
          <a:custGeom>
            <a:rect b="b" l="l" r="r" t="t"/>
            <a:pathLst>
              <a:path extrusionOk="0" h="1139190" w="8786495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1"/>
          <p:cNvSpPr txBox="1"/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-400050" lvl="0" marL="412115" marR="508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БАКАЛАВРА В ОБЩЕСТВЕННО-ЗНАЧИМЫХ  МЕРОПРИЯТИЯХ МЕЖДУНАРОДНОГО  УРОВНЯ</a:t>
            </a:r>
            <a:endParaRPr b="1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02" name="Google Shape;202;p11"/>
          <p:cNvGraphicFramePr/>
          <p:nvPr/>
        </p:nvGraphicFramePr>
        <p:xfrm>
          <a:off x="879594" y="201969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{DBE56791-E623-4EA6-BDD6-5F04B19CA0B0}</a:tableStyleId>
              </a:tblPr>
              <a:tblGrid>
                <a:gridCol w="9039100"/>
              </a:tblGrid>
              <a:tr h="310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310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543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  <a:tr h="543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543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310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310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203" name="Google Shape;203;p11"/>
          <p:cNvSpPr/>
          <p:nvPr/>
        </p:nvSpPr>
        <p:spPr>
          <a:xfrm>
            <a:off x="879594" y="1598834"/>
            <a:ext cx="2104906" cy="27359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4" name="Google Shape;20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2"/>
          <p:cNvSpPr/>
          <p:nvPr/>
        </p:nvSpPr>
        <p:spPr>
          <a:xfrm>
            <a:off x="589311" y="1400456"/>
            <a:ext cx="9762490" cy="4322445"/>
          </a:xfrm>
          <a:custGeom>
            <a:rect b="b" l="l" r="r" t="t"/>
            <a:pathLst>
              <a:path extrusionOk="0" h="4322445" w="976249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2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2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1290320" lvl="0" marL="2214880" marR="508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</a:t>
            </a: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НАУЧНО-ПРАКТИЧЕСКИХ  КОНФЕРЕНЦИЯХ</a:t>
            </a:r>
            <a:endParaRPr/>
          </a:p>
        </p:txBody>
      </p:sp>
      <p:sp>
        <p:nvSpPr>
          <p:cNvPr id="216" name="Google Shape;216;p12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2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2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2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52050">
            <a:spAutoFit/>
          </a:bodyPr>
          <a:lstStyle/>
          <a:p>
            <a:pPr indent="-509270" lvl="0" marL="3282950" marR="2786380" rtl="0" algn="l">
              <a:lnSpc>
                <a:spcPct val="1012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0" i="1" lang="en-US" spc="0" sz="145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тезисы работы были представлены на  научно-практических конференциях:</a:t>
            </a:r>
            <a:endParaRPr b="0" i="0" spc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0" name="Google Shape;220;p1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800">
            <a:spAutoFit/>
          </a:bodyPr>
          <a:lstStyle/>
          <a:p>
            <a:pPr indent="0" lvl="0" marL="12700" marR="5080" rtl="0" algn="l">
              <a:lnSpc>
                <a:spcPct val="106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b="1" i="0" lang="en-US" spc="0" sz="1250" u="none" cap="none" strike="noStrik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  2003</a:t>
            </a:r>
            <a:endParaRPr b="0" i="0" spc="0" sz="12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21" name="Google Shape;221;p12"/>
          <p:cNvGraphicFramePr/>
          <p:nvPr/>
        </p:nvGraphicFramePr>
        <p:xfrm>
          <a:off x="739315" y="270656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{DBE56791-E623-4EA6-BDD6-5F04B19CA0B0}</a:tableStyleId>
              </a:tblPr>
              <a:tblGrid>
                <a:gridCol w="492575"/>
                <a:gridCol w="4236250"/>
                <a:gridCol w="2364425"/>
                <a:gridCol w="2364425"/>
              </a:tblGrid>
              <a:tr h="541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solidFill>
                            <a:srgbClr val="528DD5"/>
                          </a:solidFill>
                        </a:rPr>
                        <a:t>№  </a:t>
                      </a:r>
                      <a:endParaRPr spc="0"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solidFill>
                            <a:srgbClr val="528DD5"/>
                          </a:solidFill>
                        </a:rPr>
                        <a:t>п/п</a:t>
                      </a:r>
                      <a:endParaRPr spc="0" sz="1400" u="none" cap="none" strike="noStrike"/>
                    </a:p>
                  </a:txBody>
                  <a:tcPr marT="45725" marB="45725" marR="91450" marL="91450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lang="en-US" spc="0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  </a:t>
                      </a:r>
                      <a:endParaRPr spc="0"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lang="en-US" spc="0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lang="en-US" spc="0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lang="en-US" spc="0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solidFill>
                      <a:srgbClr val="93B3D7"/>
                    </a:solidFill>
                  </a:tcPr>
                </a:tc>
              </a:tr>
              <a:tr h="379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solidFill>
                            <a:srgbClr val="366092"/>
                          </a:solidFill>
                        </a:rPr>
                        <a:t>1.</a:t>
                      </a:r>
                      <a:endParaRPr spc="0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379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solidFill>
                            <a:srgbClr val="366092"/>
                          </a:solidFill>
                        </a:rPr>
                        <a:t>2.</a:t>
                      </a:r>
                      <a:endParaRPr spc="0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379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solidFill>
                            <a:srgbClr val="366092"/>
                          </a:solidFill>
                        </a:rPr>
                        <a:t>3.</a:t>
                      </a:r>
                      <a:endParaRPr spc="0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3"/>
          <p:cNvSpPr/>
          <p:nvPr/>
        </p:nvSpPr>
        <p:spPr>
          <a:xfrm>
            <a:off x="589311" y="1400456"/>
            <a:ext cx="9762490" cy="4322445"/>
          </a:xfrm>
          <a:custGeom>
            <a:rect b="b" l="l" r="r" t="t"/>
            <a:pathLst>
              <a:path extrusionOk="0" h="4322445" w="976249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3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3"/>
          <p:cNvSpPr txBox="1"/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Выступления на конференциях</a:t>
            </a:r>
            <a:endParaRPr/>
          </a:p>
        </p:txBody>
      </p:sp>
      <p:sp>
        <p:nvSpPr>
          <p:cNvPr id="233" name="Google Shape;233;p13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pc="0" sz="17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pc="0" sz="1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76200" marR="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pc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Наименование и время проведения конференции и указать ссылку</a:t>
            </a:r>
            <a:endParaRPr b="0" i="0" spc="0" sz="1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4" name="Google Shape;234;p13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13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13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4"/>
          <p:cNvSpPr txBox="1"/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637790" lvl="0" marL="2649855" marR="508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ПУБЛИКАЦИИ В НАУЧНЫХ ИЗДАНИЯХ, НАУЧНЫЕ  СТАТЬИ</a:t>
            </a:r>
            <a:endParaRPr/>
          </a:p>
        </p:txBody>
      </p:sp>
      <p:sp>
        <p:nvSpPr>
          <p:cNvPr id="247" name="Google Shape;247;p14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4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4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4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54600">
            <a:spAutoFit/>
          </a:bodyPr>
          <a:lstStyle/>
          <a:p>
            <a:pPr indent="0" lvl="0" marL="28448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0" i="1" lang="en-US" spc="0" sz="145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Научные труды, участие в конференциях, научные статьи бакалавра за период обучения</a:t>
            </a:r>
            <a:endParaRPr b="0" i="0" spc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1" name="Google Shape;251;p14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800">
            <a:spAutoFit/>
          </a:bodyPr>
          <a:lstStyle/>
          <a:p>
            <a:pPr indent="0" lvl="0" marL="12700" marR="5080" rtl="0" algn="l">
              <a:lnSpc>
                <a:spcPct val="106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b="1" i="0" lang="en-US" spc="0" sz="1250" u="none" cap="none" strike="noStrik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  2003</a:t>
            </a:r>
            <a:endParaRPr b="0" i="0" spc="0" sz="12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52" name="Google Shape;252;p14"/>
          <p:cNvGraphicFramePr/>
          <p:nvPr/>
        </p:nvGraphicFramePr>
        <p:xfrm>
          <a:off x="739315" y="270656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{DBE56791-E623-4EA6-BDD6-5F04B19CA0B0}</a:tableStyleId>
              </a:tblPr>
              <a:tblGrid>
                <a:gridCol w="492575"/>
                <a:gridCol w="4236250"/>
                <a:gridCol w="2364425"/>
                <a:gridCol w="2364425"/>
              </a:tblGrid>
              <a:tr h="541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solidFill>
                            <a:srgbClr val="528DD5"/>
                          </a:solidFill>
                        </a:rPr>
                        <a:t>№  </a:t>
                      </a:r>
                      <a:endParaRPr spc="0"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solidFill>
                            <a:srgbClr val="528DD5"/>
                          </a:solidFill>
                        </a:rPr>
                        <a:t>п/п</a:t>
                      </a:r>
                      <a:endParaRPr spc="0" sz="1400" u="none" cap="none" strike="noStrike"/>
                    </a:p>
                  </a:txBody>
                  <a:tcPr marT="45725" marB="45725" marR="91450" marL="91450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lang="en-US" spc="0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  </a:t>
                      </a:r>
                      <a:endParaRPr spc="0"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lang="en-US" spc="0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lang="en-US" spc="0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lang="en-US" spc="0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pc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solidFill>
                      <a:srgbClr val="93B3D7"/>
                    </a:solidFill>
                  </a:tcPr>
                </a:tc>
              </a:tr>
              <a:tr h="379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solidFill>
                            <a:srgbClr val="366092"/>
                          </a:solidFill>
                        </a:rPr>
                        <a:t>1.</a:t>
                      </a:r>
                      <a:endParaRPr spc="0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379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solidFill>
                            <a:srgbClr val="366092"/>
                          </a:solidFill>
                        </a:rPr>
                        <a:t>2.</a:t>
                      </a:r>
                      <a:endParaRPr spc="0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379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pc="0" sz="1400" u="none" cap="none" strike="noStrike">
                          <a:solidFill>
                            <a:srgbClr val="366092"/>
                          </a:solidFill>
                        </a:rPr>
                        <a:t>3.</a:t>
                      </a:r>
                      <a:endParaRPr spc="0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pc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5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5"/>
          <p:cNvSpPr/>
          <p:nvPr/>
        </p:nvSpPr>
        <p:spPr>
          <a:xfrm>
            <a:off x="589311" y="1400456"/>
            <a:ext cx="9762490" cy="4322445"/>
          </a:xfrm>
          <a:custGeom>
            <a:rect b="b" l="l" r="r" t="t"/>
            <a:pathLst>
              <a:path extrusionOk="0" h="4322445" w="976249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5"/>
          <p:cNvSpPr txBox="1"/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Статьи</a:t>
            </a: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РИНЦ</a:t>
            </a:r>
            <a:endParaRPr/>
          </a:p>
        </p:txBody>
      </p:sp>
      <p:sp>
        <p:nvSpPr>
          <p:cNvPr id="264" name="Google Shape;264;p15"/>
          <p:cNvSpPr/>
          <p:nvPr/>
        </p:nvSpPr>
        <p:spPr>
          <a:xfrm>
            <a:off x="741846" y="1685188"/>
            <a:ext cx="9467850" cy="610235"/>
          </a:xfrm>
          <a:custGeom>
            <a:rect b="b" l="l" r="r" t="t"/>
            <a:pathLst>
              <a:path extrusionOk="0" h="610235" w="9467850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5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187950">
            <a:spAutoFit/>
          </a:bodyPr>
          <a:lstStyle/>
          <a:p>
            <a:pPr indent="0" lvl="0" marL="14224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pc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Необходимо написать тему статьи и сделать из нее </a:t>
            </a:r>
            <a:r>
              <a:rPr b="1" i="0" lang="en-US" spc="0" sz="1600" u="sng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гипе</a:t>
            </a:r>
            <a:r>
              <a:rPr b="1" i="0" lang="en-US" spc="0" sz="16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</a:t>
            </a:r>
            <a:r>
              <a:rPr b="1" i="0" lang="en-US" spc="0" sz="1600" u="sng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ссылк</a:t>
            </a:r>
            <a:r>
              <a:rPr b="1" i="0" lang="en-US" spc="0" sz="16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</a:t>
            </a:r>
            <a:endParaRPr b="0" i="0" spc="0" sz="1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6" name="Google Shape;266;p15"/>
          <p:cNvSpPr/>
          <p:nvPr/>
        </p:nvSpPr>
        <p:spPr>
          <a:xfrm>
            <a:off x="8463060" y="2091946"/>
            <a:ext cx="36194" cy="13335"/>
          </a:xfrm>
          <a:custGeom>
            <a:rect b="b" l="l" r="r" t="t"/>
            <a:pathLst>
              <a:path extrusionOk="0" h="13335" w="3619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5"/>
          <p:cNvSpPr/>
          <p:nvPr/>
        </p:nvSpPr>
        <p:spPr>
          <a:xfrm>
            <a:off x="741846" y="2447862"/>
            <a:ext cx="9467850" cy="610235"/>
          </a:xfrm>
          <a:custGeom>
            <a:rect b="b" l="l" r="r" t="t"/>
            <a:pathLst>
              <a:path extrusionOk="0" h="610235" w="9467850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15"/>
          <p:cNvSpPr/>
          <p:nvPr/>
        </p:nvSpPr>
        <p:spPr>
          <a:xfrm>
            <a:off x="741846" y="2452946"/>
            <a:ext cx="946785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15"/>
          <p:cNvSpPr/>
          <p:nvPr/>
        </p:nvSpPr>
        <p:spPr>
          <a:xfrm>
            <a:off x="741846" y="3052917"/>
            <a:ext cx="946785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15"/>
          <p:cNvSpPr/>
          <p:nvPr/>
        </p:nvSpPr>
        <p:spPr>
          <a:xfrm>
            <a:off x="746931" y="2447862"/>
            <a:ext cx="0" cy="61023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5"/>
          <p:cNvSpPr/>
          <p:nvPr/>
        </p:nvSpPr>
        <p:spPr>
          <a:xfrm>
            <a:off x="10204091" y="2447862"/>
            <a:ext cx="0" cy="61023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5"/>
          <p:cNvSpPr/>
          <p:nvPr/>
        </p:nvSpPr>
        <p:spPr>
          <a:xfrm>
            <a:off x="741846" y="3210536"/>
            <a:ext cx="9467850" cy="610235"/>
          </a:xfrm>
          <a:custGeom>
            <a:rect b="b" l="l" r="r" t="t"/>
            <a:pathLst>
              <a:path extrusionOk="0" h="610235" w="9467850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5"/>
          <p:cNvSpPr/>
          <p:nvPr/>
        </p:nvSpPr>
        <p:spPr>
          <a:xfrm>
            <a:off x="741846" y="3215621"/>
            <a:ext cx="946785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5"/>
          <p:cNvSpPr/>
          <p:nvPr/>
        </p:nvSpPr>
        <p:spPr>
          <a:xfrm>
            <a:off x="741846" y="3815590"/>
            <a:ext cx="946785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5"/>
          <p:cNvSpPr/>
          <p:nvPr/>
        </p:nvSpPr>
        <p:spPr>
          <a:xfrm>
            <a:off x="746931" y="3210536"/>
            <a:ext cx="0" cy="61023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5"/>
          <p:cNvSpPr/>
          <p:nvPr/>
        </p:nvSpPr>
        <p:spPr>
          <a:xfrm>
            <a:off x="10204091" y="3210536"/>
            <a:ext cx="0" cy="61023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5"/>
          <p:cNvSpPr/>
          <p:nvPr/>
        </p:nvSpPr>
        <p:spPr>
          <a:xfrm>
            <a:off x="741846" y="3973211"/>
            <a:ext cx="9467850" cy="610234"/>
          </a:xfrm>
          <a:custGeom>
            <a:rect b="b" l="l" r="r" t="t"/>
            <a:pathLst>
              <a:path extrusionOk="0" h="610235" w="9467850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5"/>
          <p:cNvSpPr/>
          <p:nvPr/>
        </p:nvSpPr>
        <p:spPr>
          <a:xfrm>
            <a:off x="741846" y="3978295"/>
            <a:ext cx="946785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15"/>
          <p:cNvSpPr/>
          <p:nvPr/>
        </p:nvSpPr>
        <p:spPr>
          <a:xfrm>
            <a:off x="741846" y="4578265"/>
            <a:ext cx="946785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15"/>
          <p:cNvSpPr/>
          <p:nvPr/>
        </p:nvSpPr>
        <p:spPr>
          <a:xfrm>
            <a:off x="746931" y="3973211"/>
            <a:ext cx="0" cy="610234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5"/>
          <p:cNvSpPr/>
          <p:nvPr/>
        </p:nvSpPr>
        <p:spPr>
          <a:xfrm>
            <a:off x="10204091" y="3973211"/>
            <a:ext cx="0" cy="610234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5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5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5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15"/>
          <p:cNvSpPr/>
          <p:nvPr/>
        </p:nvSpPr>
        <p:spPr>
          <a:xfrm>
            <a:off x="741846" y="4756223"/>
            <a:ext cx="9467850" cy="610234"/>
          </a:xfrm>
          <a:custGeom>
            <a:rect b="b" l="l" r="r" t="t"/>
            <a:pathLst>
              <a:path extrusionOk="0" h="610235" w="9467850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15"/>
          <p:cNvSpPr/>
          <p:nvPr/>
        </p:nvSpPr>
        <p:spPr>
          <a:xfrm>
            <a:off x="741846" y="4761307"/>
            <a:ext cx="946785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15"/>
          <p:cNvSpPr/>
          <p:nvPr/>
        </p:nvSpPr>
        <p:spPr>
          <a:xfrm>
            <a:off x="741846" y="5361277"/>
            <a:ext cx="946785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5"/>
          <p:cNvSpPr/>
          <p:nvPr/>
        </p:nvSpPr>
        <p:spPr>
          <a:xfrm>
            <a:off x="746931" y="4756223"/>
            <a:ext cx="0" cy="610234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5"/>
          <p:cNvSpPr/>
          <p:nvPr/>
        </p:nvSpPr>
        <p:spPr>
          <a:xfrm>
            <a:off x="10204091" y="4756223"/>
            <a:ext cx="0" cy="610234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6"/>
          <p:cNvSpPr/>
          <p:nvPr/>
        </p:nvSpPr>
        <p:spPr>
          <a:xfrm>
            <a:off x="568451" y="2722424"/>
            <a:ext cx="9762490" cy="4322445"/>
          </a:xfrm>
          <a:custGeom>
            <a:rect b="b" l="l" r="r" t="t"/>
            <a:pathLst>
              <a:path extrusionOk="0" h="4322445" w="976249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6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16"/>
          <p:cNvSpPr txBox="1"/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599055" lvl="0" marL="2611120" marR="508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ТЕМА ВЫПУСКНОЙ </a:t>
            </a:r>
            <a:r>
              <a:rPr b="1" i="0"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КВАЛИФИКАЦИОННОЙ  </a:t>
            </a: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РАБОТЫ</a:t>
            </a:r>
            <a:endParaRPr/>
          </a:p>
        </p:txBody>
      </p:sp>
      <p:sp>
        <p:nvSpPr>
          <p:cNvPr id="301" name="Google Shape;301;p16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16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16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16"/>
          <p:cNvSpPr/>
          <p:nvPr/>
        </p:nvSpPr>
        <p:spPr>
          <a:xfrm>
            <a:off x="568452" y="2244062"/>
            <a:ext cx="9783088" cy="2796540"/>
          </a:xfrm>
          <a:custGeom>
            <a:rect b="b" l="l" r="r" t="t"/>
            <a:pathLst>
              <a:path extrusionOk="0" h="2796540" w="946785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16"/>
          <p:cNvSpPr/>
          <p:nvPr/>
        </p:nvSpPr>
        <p:spPr>
          <a:xfrm>
            <a:off x="741846" y="2717340"/>
            <a:ext cx="946785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cap="flat" cmpd="sng" w="10150">
            <a:solidFill>
              <a:srgbClr val="B3CA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16"/>
          <p:cNvSpPr/>
          <p:nvPr/>
        </p:nvSpPr>
        <p:spPr>
          <a:xfrm>
            <a:off x="741846" y="5503643"/>
            <a:ext cx="946785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cap="flat" cmpd="sng" w="10150">
            <a:solidFill>
              <a:srgbClr val="B3CA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16"/>
          <p:cNvSpPr/>
          <p:nvPr/>
        </p:nvSpPr>
        <p:spPr>
          <a:xfrm>
            <a:off x="672505" y="2707103"/>
            <a:ext cx="0" cy="279654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19997"/>
                </a:lnTo>
              </a:path>
            </a:pathLst>
          </a:custGeom>
          <a:noFill/>
          <a:ln cap="flat" cmpd="sng" w="10150">
            <a:solidFill>
              <a:srgbClr val="B3CA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16"/>
          <p:cNvSpPr/>
          <p:nvPr/>
        </p:nvSpPr>
        <p:spPr>
          <a:xfrm>
            <a:off x="10204091" y="2712256"/>
            <a:ext cx="0" cy="279654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19997"/>
                </a:lnTo>
              </a:path>
            </a:pathLst>
          </a:custGeom>
          <a:noFill/>
          <a:ln cap="flat" cmpd="sng" w="10150">
            <a:solidFill>
              <a:srgbClr val="B3CA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16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t/>
            </a:r>
            <a:endParaRPr b="0" i="0" spc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0" name="Google Shape;310;p16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0" i="0" lang="en-US" spc="0" sz="1450" u="sng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	</a:t>
            </a:r>
            <a:endParaRPr b="0" i="0" spc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1" name="Google Shape;311;p16"/>
          <p:cNvSpPr/>
          <p:nvPr/>
        </p:nvSpPr>
        <p:spPr>
          <a:xfrm>
            <a:off x="834948" y="3267473"/>
            <a:ext cx="2491740" cy="1586864"/>
          </a:xfrm>
          <a:custGeom>
            <a:rect b="b" l="l" r="r" t="t"/>
            <a:pathLst>
              <a:path extrusionOk="0" h="1586864" w="2491740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2" name="Google Shape;312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1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16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0" i="0" lang="en-US" spc="0" sz="1450" u="sng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endParaRPr b="0" i="0" spc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5" name="Google Shape;315;p16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0" i="0" lang="en-US" spc="0" sz="1450" u="sng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	</a:t>
            </a:r>
            <a:endParaRPr b="0" i="0" spc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2021-01-17T08:51:20Z</dcterms:created>
</cp:coreProperties>
</file>