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 strictFirstAndLastChars="0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</p:sldIdLst>
  <p:sldSz cy="7562850" cx="10693400"/>
  <p:notesSz cx="7562850" cy="10693400"/>
  <p:defaultText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>
  <a:tblStyle styleId="{121DFC60-4545-4B84-ABCC-A57B2E6B7AD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  <a:tcStyle>
        <a:fill>
          <a:solidFill>
            <a:srgbClr val="CFD7E7"/>
          </a:solidFill>
        </a:fill>
      </a:tcStyle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  <a:tcStyle>
        <a:fill>
          <a:solidFill>
            <a:srgbClr val="CFD7E7"/>
          </a:solidFill>
        </a:fill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seCell>
    <a:swCell>
      <a:tcTxStyle b="off" i="off"/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neCell>
    <a:nwCell>
      <a:tcTxStyle b="off" i="off"/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nwCell>
  </a:tblStyle>
  <a:tblStyle styleId="{96A80174-1D63-41EF-A5EA-75294DA8241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Style>
        <a:fill>
          <a:solidFill>
            <a:srgbClr val="CFD7E7"/>
          </a:solidFill>
        </a:fill>
      </a:tcStyle>
    </a:band1H>
    <a:band2H>
      <a:tcStyle>
        <a:fill>
          <a:solidFill>
            <a:srgbClr val="CFD7E7"/>
          </a:solidFill>
        </a:fill>
      </a:tcStyle>
    </a:band2H>
    <a:band1V>
      <a:tcStyle>
        <a:fill>
          <a:solidFill>
            <a:srgbClr val="CFD7E7"/>
          </a:solidFill>
        </a:fill>
      </a:tcStyle>
    </a:band1V>
    <a:band2V>
      <a:tcStyle>
        <a:fill>
          <a:solidFill>
            <a:srgbClr val="CFD7E7"/>
          </a:solidFill>
        </a:fill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seCell>
    <a:swCell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neCell>
    <a:nwCell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nwCell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slideViewPr>
  <p:gridSpacing cx="0" cy="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tableStyles" Target="tableStyles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4" name="Google Shape;3;n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835" name="Google Shape;4;n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hlink="hlink" folHlink="folHlink"/>
  <p:notes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Google Shape;46;p1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04" name="Google Shape;47;p1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0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Google Shape;63;p2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17" name="Google Shape;64;p2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4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Google Shape;79;p3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35" name="Google Shape;80;p3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7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Google Shape;95;p4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47" name="Google Shape;96;p4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Google Shape;111;p5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59" name="Google Shape;112;p5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3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Google Shape;127;p6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71" name="Google Shape;128;p6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6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Google Shape;143;p7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83" name="Google Shape;144;p7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9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Google Shape;159;p8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95" name="Google Shape;160;p8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2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Google Shape;175;p9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707" name="Google Shape;176;p9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5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Google Shape;191;p10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719" name="Google Shape;192;p10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9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7" name="Google Shape;207;p11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728" name="Google Shape;208;p11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2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Google Shape;217;p12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742" name="Google Shape;218;p12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5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4" name="Google Shape;235;p13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755" name="Google Shape;236;p13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8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7" name="Google Shape;251;p14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768" name="Google Shape;252;p14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Google Shape;268;p15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803" name="Google Shape;269;p15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4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Google Shape;306;p16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825" name="Google Shape;307;p16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showMasterSp="0">
  <p:cSld name="Title and Content">
    <p:bg>
      <p:bgPr>
        <a:solidFill>
          <a:schemeClr val="lt1"/>
        </a:solidFill>
      </p:bgPr>
    </p:bg>
    <p:spTree>
      <p:nvGrpSpPr>
        <p:cNvPr id="18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Google Shape;18;p18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 b="1" sz="1900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588" name="Google Shape;19;p18"/>
          <p:cNvSpPr txBox="1"/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 b="0" sz="190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589" name="Google Shape;20;p18"/>
          <p:cNvSpPr txBox="1"/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590" name="Google Shape;21;p18"/>
          <p:cNvSpPr txBox="1"/>
          <p:nvPr>
            <p:ph type="dt" idx="10"/>
          </p:nvPr>
        </p:nvSpPr>
        <p:spPr>
          <a:xfrm>
            <a:off x="534670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591" name="Google Shape;22;p18"/>
          <p:cNvSpPr txBox="1"/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r" indent="0" lvl="0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algn="r" indent="0" lvl="1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algn="r" indent="0" lvl="2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algn="r" indent="0" lvl="3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algn="r" indent="0" lvl="4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algn="r" indent="0" lvl="5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algn="r" indent="0" lvl="6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algn="r" indent="0" lvl="7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algn="r" indent="0" lvl="8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3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Google Shape;24;p19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 b="1" sz="1900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19" name="Google Shape;25;p19"/>
          <p:cNvSpPr txBox="1"/>
          <p:nvPr>
            <p:ph type="body" idx="1"/>
          </p:nvPr>
        </p:nvSpPr>
        <p:spPr>
          <a:xfrm>
            <a:off x="534670" y="1739455"/>
            <a:ext cx="4651629" cy="4991481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20" name="Google Shape;26;p19"/>
          <p:cNvSpPr txBox="1"/>
          <p:nvPr>
            <p:ph type="body" idx="2"/>
          </p:nvPr>
        </p:nvSpPr>
        <p:spPr>
          <a:xfrm>
            <a:off x="5507101" y="1739455"/>
            <a:ext cx="4651629" cy="4991481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21" name="Google Shape;27;p19"/>
          <p:cNvSpPr txBox="1"/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22" name="Google Shape;28;p19"/>
          <p:cNvSpPr txBox="1"/>
          <p:nvPr>
            <p:ph type="dt" idx="10"/>
          </p:nvPr>
        </p:nvSpPr>
        <p:spPr>
          <a:xfrm>
            <a:off x="534670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623" name="Google Shape;29;p19"/>
          <p:cNvSpPr txBox="1"/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r" indent="0" lvl="0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algn="r" indent="0" lvl="1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algn="r" indent="0" lvl="2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algn="r" indent="0" lvl="3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algn="r" indent="0" lvl="4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algn="r" indent="0" lvl="5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algn="r" indent="0" lvl="6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algn="r" indent="0" lvl="7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algn="r" indent="0" lvl="8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56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Google Shape;31;p20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 b="1" sz="1900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721" name="Google Shape;32;p20"/>
          <p:cNvSpPr txBox="1"/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722" name="Google Shape;33;p20"/>
          <p:cNvSpPr txBox="1"/>
          <p:nvPr>
            <p:ph type="dt" idx="10"/>
          </p:nvPr>
        </p:nvSpPr>
        <p:spPr>
          <a:xfrm>
            <a:off x="534670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723" name="Google Shape;34;p20"/>
          <p:cNvSpPr txBox="1"/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r" indent="0" lvl="0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algn="r" indent="0" lvl="1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algn="r" indent="0" lvl="2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algn="r" indent="0" lvl="3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algn="r" indent="0" lvl="4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algn="r" indent="0" lvl="5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algn="r" indent="0" lvl="6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algn="r" indent="0" lvl="7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algn="r" indent="0" lvl="8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7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Google Shape;36;p21"/>
          <p:cNvSpPr txBox="1"/>
          <p:nvPr>
            <p:ph type="title"/>
          </p:nvPr>
        </p:nvSpPr>
        <p:spPr>
          <a:xfrm>
            <a:off x="802005" y="2344483"/>
            <a:ext cx="9089390" cy="1588197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827" name="Google Shape;37;p21"/>
          <p:cNvSpPr txBox="1"/>
          <p:nvPr>
            <p:ph type="subTitle" idx="1"/>
          </p:nvPr>
        </p:nvSpPr>
        <p:spPr>
          <a:xfrm>
            <a:off x="1604010" y="4235196"/>
            <a:ext cx="7485380" cy="189071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828" name="Google Shape;38;p21"/>
          <p:cNvSpPr txBox="1"/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829" name="Google Shape;39;p21"/>
          <p:cNvSpPr txBox="1"/>
          <p:nvPr>
            <p:ph type="dt" idx="10"/>
          </p:nvPr>
        </p:nvSpPr>
        <p:spPr>
          <a:xfrm>
            <a:off x="534670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830" name="Google Shape;40;p21"/>
          <p:cNvSpPr txBox="1"/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r" indent="0" lvl="0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algn="r" indent="0" lvl="1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algn="r" indent="0" lvl="2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algn="r" indent="0" lvl="3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algn="r" indent="0" lvl="4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algn="r" indent="0" lvl="5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algn="r" indent="0" lvl="6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algn="r" indent="0" lvl="7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algn="r" indent="0" lvl="8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76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1" name="Google Shape;42;p22"/>
          <p:cNvSpPr txBox="1"/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832" name="Google Shape;43;p22"/>
          <p:cNvSpPr txBox="1"/>
          <p:nvPr>
            <p:ph type="dt" idx="10"/>
          </p:nvPr>
        </p:nvSpPr>
        <p:spPr>
          <a:xfrm>
            <a:off x="534670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833" name="Google Shape;44;p22"/>
          <p:cNvSpPr txBox="1"/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r" indent="0" lvl="0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algn="r" indent="0" lvl="1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algn="r" indent="0" lvl="2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algn="r" indent="0" lvl="3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algn="r" indent="0" lvl="4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algn="r" indent="0" lvl="5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algn="r" indent="0" lvl="6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algn="r" indent="0" lvl="7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algn="r" indent="0" lvl="8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image" Target="../media/image1.jpeg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9" Type="http://schemas.openxmlformats.org/officeDocument/2006/relationships/image" Target="../media/image4.png"/><Relationship Id="rId10" Type="http://schemas.openxmlformats.org/officeDocument/2006/relationships/image" Target="../media/image5.png"/><Relationship Id="rId11" Type="http://schemas.openxmlformats.org/officeDocument/2006/relationships/image" Target="../media/image6.png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</p:bgPr>
    </p:bg>
    <p:spTree>
      <p:nvGrpSpPr>
        <p:cNvPr id="12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Google Shape;6;p17"/>
          <p:cNvSpPr/>
          <p:nvPr/>
        </p:nvSpPr>
        <p:spPr>
          <a:xfrm>
            <a:off x="589311" y="231022"/>
            <a:ext cx="9762229" cy="5491253"/>
          </a:xfrm>
          <a:prstGeom prst="rect"/>
          <a:blipFill rotWithShape="1">
            <a:blip xmlns:r="http://schemas.openxmlformats.org/officeDocument/2006/relationships" r:embed="rId6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77" name="Google Shape;7;p17"/>
          <p:cNvSpPr/>
          <p:nvPr/>
        </p:nvSpPr>
        <p:spPr>
          <a:xfrm>
            <a:off x="589311" y="231022"/>
            <a:ext cx="9762229" cy="1037236"/>
          </a:xfrm>
          <a:prstGeom prst="rect"/>
          <a:blipFill rotWithShape="1">
            <a:blip xmlns:r="http://schemas.openxmlformats.org/officeDocument/2006/relationships" r:embed="rId7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78" name="Google Shape;8;p17"/>
          <p:cNvSpPr/>
          <p:nvPr/>
        </p:nvSpPr>
        <p:spPr>
          <a:xfrm>
            <a:off x="5063667" y="231022"/>
            <a:ext cx="5287873" cy="711828"/>
          </a:xfrm>
          <a:prstGeom prst="rect"/>
          <a:blipFill rotWithShape="1">
            <a:blip xmlns:r="http://schemas.openxmlformats.org/officeDocument/2006/relationships" r:embed="rId8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79" name="Google Shape;9;p17"/>
          <p:cNvSpPr/>
          <p:nvPr/>
        </p:nvSpPr>
        <p:spPr>
          <a:xfrm>
            <a:off x="589311" y="231022"/>
            <a:ext cx="9752060" cy="884702"/>
          </a:xfrm>
          <a:prstGeom prst="rect"/>
          <a:blipFill rotWithShape="1">
            <a:blip xmlns:r="http://schemas.openxmlformats.org/officeDocument/2006/relationships" r:embed="rId9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80" name="Google Shape;10;p17"/>
          <p:cNvSpPr/>
          <p:nvPr/>
        </p:nvSpPr>
        <p:spPr>
          <a:xfrm>
            <a:off x="589311" y="231022"/>
            <a:ext cx="9762229" cy="833856"/>
          </a:xfrm>
          <a:prstGeom prst="rect"/>
          <a:blipFill rotWithShape="1">
            <a:blip xmlns:r="http://schemas.openxmlformats.org/officeDocument/2006/relationships" r:embed="rId10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81" name="Google Shape;11;p17"/>
          <p:cNvSpPr/>
          <p:nvPr/>
        </p:nvSpPr>
        <p:spPr>
          <a:xfrm>
            <a:off x="589311" y="424233"/>
            <a:ext cx="193210" cy="467773"/>
          </a:xfrm>
          <a:prstGeom prst="rect"/>
          <a:blipFill rotWithShape="1">
            <a:blip xmlns:r="http://schemas.openxmlformats.org/officeDocument/2006/relationships" r:embed="rId1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82" name="Google Shape;12;p17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1" cap="none" sz="1900" i="0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8583" name="Google Shape;13;p17"/>
          <p:cNvSpPr txBox="1"/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indent="-228600" lvl="0" marL="4572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900" i="0" strike="noStrike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algn="l" indent="-228600" lvl="1" marL="9144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2pPr>
            <a:lvl3pPr algn="l" indent="-228600" lvl="2" marL="13716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3pPr>
            <a:lvl4pPr algn="l" indent="-228600" lvl="3" marL="18288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4pPr>
            <a:lvl5pPr algn="l" indent="-228600" lvl="4" marL="22860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5pPr>
            <a:lvl6pPr algn="l" indent="-228600" lvl="5" marL="27432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6pPr>
            <a:lvl7pPr algn="l" indent="-228600" lvl="6" marL="32004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7pPr>
            <a:lvl8pPr algn="l" indent="-228600" lvl="7" marL="36576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8pPr>
            <a:lvl9pPr algn="l" indent="-228600" lvl="8" marL="41148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8584" name="Google Shape;14;p17"/>
          <p:cNvSpPr txBox="1"/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ctr" lvl="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lvl="2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lvl="3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lvl="4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lvl="5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lvl="6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lvl="7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lvl="8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8585" name="Google Shape;15;p17"/>
          <p:cNvSpPr txBox="1"/>
          <p:nvPr>
            <p:ph type="dt" idx="10"/>
          </p:nvPr>
        </p:nvSpPr>
        <p:spPr>
          <a:xfrm>
            <a:off x="534670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lvl="2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lvl="3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lvl="4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lvl="5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lvl="6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lvl="7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lvl="8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8586" name="Google Shape;16;p17"/>
          <p:cNvSpPr txBox="1"/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r" indent="0" lvl="0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r" indent="0" lvl="1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r" indent="0" lvl="2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r" indent="0" lvl="3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r" indent="0" lvl="4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r" indent="0" lvl="5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r" indent="0" lvl="6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r" indent="0" lvl="7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r" indent="0" lvl="8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8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9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Google Shape;334;p1"/>
          <p:cNvSpPr/>
          <p:nvPr/>
        </p:nvSpPr>
        <p:spPr>
          <a:xfrm>
            <a:off x="567009" y="1410625"/>
            <a:ext cx="9784500" cy="5298000"/>
          </a:xfrm>
          <a:prstGeom prst="rect"/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 w="1905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93" name="Google Shape;335;p1"/>
          <p:cNvSpPr/>
          <p:nvPr/>
        </p:nvSpPr>
        <p:spPr>
          <a:xfrm>
            <a:off x="589311" y="312375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94" name="Google Shape;336;p1"/>
          <p:cNvSpPr/>
          <p:nvPr/>
        </p:nvSpPr>
        <p:spPr>
          <a:xfrm>
            <a:off x="5063667" y="312375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95" name="Google Shape;337;p1"/>
          <p:cNvSpPr/>
          <p:nvPr/>
        </p:nvSpPr>
        <p:spPr>
          <a:xfrm>
            <a:off x="589311" y="505584"/>
            <a:ext cx="193200" cy="467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96" name="Google Shape;338;p1"/>
          <p:cNvSpPr/>
          <p:nvPr/>
        </p:nvSpPr>
        <p:spPr>
          <a:xfrm>
            <a:off x="589311" y="312375"/>
            <a:ext cx="9752100" cy="8847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97" name="Google Shape;339;p1"/>
          <p:cNvSpPr/>
          <p:nvPr/>
        </p:nvSpPr>
        <p:spPr>
          <a:xfrm>
            <a:off x="589311" y="312375"/>
            <a:ext cx="9762300" cy="8340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98" name="Google Shape;340;p1"/>
          <p:cNvSpPr txBox="1"/>
          <p:nvPr>
            <p:ph type="title"/>
          </p:nvPr>
        </p:nvSpPr>
        <p:spPr>
          <a:xfrm>
            <a:off x="567009" y="229255"/>
            <a:ext cx="9784500" cy="1451700"/>
          </a:xfrm>
          <a:prstGeom prst="rect"/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>
            <a:noFill/>
          </a:ln>
        </p:spPr>
        <p:txBody>
          <a:bodyPr anchor="t" anchorCtr="0" bIns="0" lIns="0" rIns="0" spcFirstLastPara="1" tIns="130800" wrap="square">
            <a:spAutoFit/>
          </a:bodyPr>
          <a:p>
            <a:pPr algn="ctr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255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</a:t>
            </a:r>
            <a:br>
              <a:rPr b="1" cap="none" sz="255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cap="none" sz="255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им. А. А. Кадырова»</a:t>
            </a:r>
            <a:br>
              <a:rPr b="1" cap="none" sz="255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cap="none" sz="190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Биолого-химический факультет</a:t>
            </a:r>
            <a:br>
              <a:rPr b="0" cap="none" sz="1900" i="0" lang="en-US" strike="noStrike" u="sng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cap="none" sz="190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- Химия</a:t>
            </a:r>
            <a:endParaRPr b="1" cap="none" sz="2550" i="0" strike="noStrike" u="non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599" name="Google Shape;341;p1"/>
          <p:cNvSpPr/>
          <p:nvPr/>
        </p:nvSpPr>
        <p:spPr>
          <a:xfrm>
            <a:off x="5427169" y="1410625"/>
            <a:ext cx="20954" cy="15875"/>
          </a:xfrm>
          <a:custGeom>
            <a:avLst/>
            <a:ahLst/>
            <a:rect l="l" t="t" r="r" b="b"/>
            <a:pathLst>
              <a:path w="20954" h="15875" extrusionOk="0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00" name="Google Shape;342;p1"/>
          <p:cNvSpPr txBox="1"/>
          <p:nvPr/>
        </p:nvSpPr>
        <p:spPr>
          <a:xfrm>
            <a:off x="3627308" y="2323303"/>
            <a:ext cx="6138900" cy="505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ctr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cap="none" sz="320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b="1" cap="none" sz="3200" i="0" strike="noStrike" u="non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601" name="Google Shape;343;p1"/>
          <p:cNvSpPr txBox="1"/>
          <p:nvPr>
            <p:ph type="body" idx="1"/>
          </p:nvPr>
        </p:nvSpPr>
        <p:spPr>
          <a:xfrm>
            <a:off x="4356100" y="3358503"/>
            <a:ext cx="5287800" cy="1539276"/>
          </a:xfrm>
          <a:prstGeom prst="rect"/>
          <a:noFill/>
          <a:ln>
            <a:noFill/>
          </a:ln>
        </p:spPr>
        <p:txBody>
          <a:bodyPr anchor="t" anchorCtr="0" bIns="0" lIns="0" rIns="0" spcFirstLastPara="1" tIns="139050" wrap="square">
            <a:spAutoFit/>
          </a:bodyPr>
          <a:p>
            <a:pPr algn="l" indent="0" lvl="0" marL="1800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cap="none" sz="190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en-US">
                <a:solidFill>
                  <a:srgbClr val="27079B"/>
                </a:solidFill>
              </a:rPr>
              <a:t>Успаев </a:t>
            </a:r>
            <a:r>
              <a:rPr altLang="en-US" lang="ru-RU">
                <a:solidFill>
                  <a:srgbClr val="27079B"/>
                </a:solidFill>
              </a:rPr>
              <a:t>И</a:t>
            </a:r>
            <a:r>
              <a:rPr altLang="en-US" lang="ru-RU">
                <a:solidFill>
                  <a:srgbClr val="27079B"/>
                </a:solidFill>
              </a:rPr>
              <a:t>с</a:t>
            </a:r>
            <a:r>
              <a:rPr altLang="en-US" lang="ru-RU">
                <a:solidFill>
                  <a:srgbClr val="27079B"/>
                </a:solidFill>
              </a:rPr>
              <a:t>л</a:t>
            </a:r>
            <a:r>
              <a:rPr altLang="en-US" lang="ru-RU">
                <a:solidFill>
                  <a:srgbClr val="27079B"/>
                </a:solidFill>
              </a:rPr>
              <a:t>а</a:t>
            </a:r>
            <a:r>
              <a:rPr altLang="en-US" lang="ru-RU">
                <a:solidFill>
                  <a:srgbClr val="27079B"/>
                </a:solidFill>
              </a:rPr>
              <a:t>м</a:t>
            </a:r>
            <a:r>
              <a:rPr altLang="en-US" lang="en-US">
                <a:solidFill>
                  <a:srgbClr val="27079B"/>
                </a:solidFill>
              </a:rPr>
              <a:t> </a:t>
            </a:r>
            <a:r>
              <a:rPr altLang="en-US" lang="ru-RU">
                <a:solidFill>
                  <a:srgbClr val="27079B"/>
                </a:solidFill>
              </a:rPr>
              <a:t>М</a:t>
            </a:r>
            <a:r>
              <a:rPr altLang="en-US" lang="ru-RU">
                <a:solidFill>
                  <a:srgbClr val="27079B"/>
                </a:solidFill>
              </a:rPr>
              <a:t>а</a:t>
            </a:r>
            <a:r>
              <a:rPr altLang="en-US" lang="ru-RU">
                <a:solidFill>
                  <a:srgbClr val="27079B"/>
                </a:solidFill>
              </a:rPr>
              <a:t>г</a:t>
            </a:r>
            <a:r>
              <a:rPr altLang="en-US" lang="ru-RU">
                <a:solidFill>
                  <a:srgbClr val="27079B"/>
                </a:solidFill>
              </a:rPr>
              <a:t>о</a:t>
            </a:r>
            <a:r>
              <a:rPr altLang="en-US" lang="ru-RU">
                <a:solidFill>
                  <a:srgbClr val="27079B"/>
                </a:solidFill>
              </a:rPr>
              <a:t>м</a:t>
            </a:r>
            <a:r>
              <a:rPr altLang="en-US" lang="ru-RU">
                <a:solidFill>
                  <a:srgbClr val="27079B"/>
                </a:solidFill>
              </a:rPr>
              <a:t>е</a:t>
            </a:r>
            <a:r>
              <a:rPr altLang="en-US" lang="ru-RU">
                <a:solidFill>
                  <a:srgbClr val="27079B"/>
                </a:solidFill>
              </a:rPr>
              <a:t>д</a:t>
            </a:r>
            <a:r>
              <a:rPr altLang="en-US" lang="ru-RU">
                <a:solidFill>
                  <a:srgbClr val="27079B"/>
                </a:solidFill>
              </a:rPr>
              <a:t>о</a:t>
            </a:r>
            <a:r>
              <a:rPr altLang="en-US" lang="ru-RU">
                <a:solidFill>
                  <a:srgbClr val="27079B"/>
                </a:solidFill>
              </a:rPr>
              <a:t>в</a:t>
            </a:r>
            <a:r>
              <a:rPr altLang="en-US" lang="ru-RU">
                <a:solidFill>
                  <a:srgbClr val="27079B"/>
                </a:solidFill>
              </a:rPr>
              <a:t>и</a:t>
            </a:r>
            <a:r>
              <a:rPr altLang="en-US" lang="ru-RU">
                <a:solidFill>
                  <a:srgbClr val="27079B"/>
                </a:solidFill>
              </a:rPr>
              <a:t>ч</a:t>
            </a:r>
            <a:endParaRPr b="0" cap="none" sz="1900" i="0" strike="noStrike" u="non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180000" marR="0" rtl="0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SzPts val="1400"/>
              <a:buNone/>
            </a:pPr>
            <a:r>
              <a:rPr b="0" cap="none" sz="190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</a:t>
            </a:r>
            <a:r>
              <a:rPr b="1" cap="none" sz="1900" i="1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b="1" cap="none" sz="1900" i="1" strike="noStrike" u="non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180000" marR="5080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SzPts val="1400"/>
              <a:buNone/>
            </a:pPr>
            <a:r>
              <a:rPr b="0" cap="none" sz="190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04.03.01 </a:t>
            </a:r>
            <a:r>
              <a:rPr b="1" cap="none" sz="1900" i="1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</a:p>
          <a:p>
            <a:pPr algn="l" indent="0" lvl="0" marL="180000" marR="5080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SzPts val="1400"/>
              <a:buNone/>
            </a:pPr>
            <a:r>
              <a:rPr b="0" cap="none" sz="1900" i="0" lang="en-US" strike="noStrike" u="sng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</a:t>
            </a:r>
            <a:r>
              <a:rPr b="1" cap="none" sz="1900" i="1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«Химия»</a:t>
            </a:r>
          </a:p>
        </p:txBody>
      </p:sp>
      <p:sp>
        <p:nvSpPr>
          <p:cNvPr id="1048602" name="Google Shape;344;p1"/>
          <p:cNvSpPr/>
          <p:nvPr/>
        </p:nvSpPr>
        <p:spPr>
          <a:xfrm>
            <a:off x="4601309" y="5152813"/>
            <a:ext cx="45720" cy="15875"/>
          </a:xfrm>
          <a:custGeom>
            <a:avLst/>
            <a:ahLst/>
            <a:rect l="l" t="t" r="r" b="b"/>
            <a:pathLst>
              <a:path w="45720" h="15875" extrusionOk="0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7174" name=""/>
          <p:cNvPicPr>
            <a:picLocks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0">
            <a:off x="782511" y="1857214"/>
            <a:ext cx="3353304" cy="4710162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28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Google Shape;348;p2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06" name="Google Shape;349;p2"/>
          <p:cNvSpPr/>
          <p:nvPr/>
        </p:nvSpPr>
        <p:spPr>
          <a:xfrm>
            <a:off x="589311" y="1400456"/>
            <a:ext cx="9762490" cy="4322445"/>
          </a:xfrm>
          <a:custGeom>
            <a:avLst/>
            <a:ah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07" name="Google Shape;350;p2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08" name="Google Shape;351;p2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09" name="Google Shape;352;p2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10" name="Google Shape;353;p2"/>
          <p:cNvSpPr/>
          <p:nvPr/>
        </p:nvSpPr>
        <p:spPr>
          <a:xfrm>
            <a:off x="556282" y="231022"/>
            <a:ext cx="9762300" cy="8340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11" name="Google Shape;354;p2"/>
          <p:cNvSpPr txBox="1"/>
          <p:nvPr>
            <p:ph type="title"/>
          </p:nvPr>
        </p:nvSpPr>
        <p:spPr>
          <a:xfrm>
            <a:off x="4127500" y="389077"/>
            <a:ext cx="2023200" cy="546000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3600" i="0" lang="en-US" strike="noStrike" u="none">
                <a:solidFill>
                  <a:srgbClr val="27079B"/>
                </a:solidFill>
                <a:latin typeface="Arial"/>
                <a:ea typeface="Arial"/>
                <a:cs typeface="Arial"/>
                <a:sym typeface="Arial"/>
              </a:rPr>
              <a:t>Приказы</a:t>
            </a:r>
          </a:p>
        </p:txBody>
      </p:sp>
      <p:sp>
        <p:nvSpPr>
          <p:cNvPr id="1048612" name="Google Shape;355;p2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13" name="Google Shape;356;p2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rgbClr val="27079B"/>
              </a:solidFill>
              <a:highlight>
                <a:srgbClr val="27079B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14" name="Google Shape;357;p2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15" name="Google Shape;358;p2"/>
          <p:cNvSpPr txBox="1"/>
          <p:nvPr/>
        </p:nvSpPr>
        <p:spPr>
          <a:xfrm>
            <a:off x="868950" y="1690284"/>
            <a:ext cx="9042300" cy="460500"/>
          </a:xfrm>
          <a:prstGeom prst="rect"/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170175" wrap="square">
            <a:spAutoFit/>
          </a:bodyPr>
          <a:p>
            <a:pPr algn="l" indent="0" lvl="0" marL="762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cap="none" sz="1900" i="0" lang="en-US" strike="noStrike" u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</a:t>
            </a: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</a:t>
            </a:r>
            <a:r>
              <a:rPr b="1" sz="190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265/03-22 от 02.08.25</a:t>
            </a:r>
            <a:endParaRPr b="0" cap="none" sz="190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32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Google Shape;361;p3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25" name="Google Shape;362;p3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26" name="Google Shape;363;p3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27" name="Google Shape;364;p3"/>
          <p:cNvSpPr/>
          <p:nvPr/>
        </p:nvSpPr>
        <p:spPr>
          <a:xfrm>
            <a:off x="589311" y="231022"/>
            <a:ext cx="9762300" cy="8340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28" name="Google Shape;365;p3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29" name="Google Shape;366;p3"/>
          <p:cNvSpPr txBox="1"/>
          <p:nvPr>
            <p:ph type="title"/>
          </p:nvPr>
        </p:nvSpPr>
        <p:spPr>
          <a:xfrm>
            <a:off x="2171317" y="482715"/>
            <a:ext cx="6350700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04" name="Google Shape;367;p3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{121DFC60-4545-4B84-ABCC-A57B2E6B7AD4}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cap="none" sz="1400" strike="noStrike" u="none"/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cap="none" sz="1400" strike="noStrike" u="none"/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Математика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/>
                        <a:t>4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Общая и неорганическая химия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/>
                        <a:t>4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cap="none" sz="1400" spc="0" strike="noStrike" u="none"/>
                      </a:pPr>
                      <a:r>
                        <a:rPr lang="en-US"/>
                        <a:t>зачтено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cap="none" sz="1400" spc="0" strike="noStrike" u="none"/>
                      </a:pPr>
                      <a:r>
                        <a:rPr lang="en-US"/>
                        <a:t>зачтено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ЧР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cap="none" sz="1400" spc="0" strike="noStrike" u="none"/>
                      </a:pPr>
                      <a:r>
                        <a:rPr lang="en-US"/>
                        <a:t>зачтено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cap="none" sz="1400" spc="0" strike="noStrike" u="none"/>
                      </a:pPr>
                      <a:r>
                        <a:rPr lang="en-US"/>
                        <a:t>зачтено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Чеченская традиционная культура и этика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cap="none" sz="1400" spc="0" strike="noStrike" u="none"/>
                      </a:pPr>
                      <a:r>
                        <a:rPr lang="en-US"/>
                        <a:t>зачтено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cap="none" sz="1400" spc="0" strike="noStrike" u="none"/>
                      </a:pPr>
                      <a:r>
                        <a:rPr lang="en-US"/>
                        <a:t>зачтено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государственности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cap="none" sz="1400" spc="0" strike="noStrike" u="none"/>
                      </a:pPr>
                      <a:r>
                        <a:rPr lang="en-US"/>
                        <a:t>зачтено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БЖД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cap="none" sz="1400" spc="0" strike="noStrike" u="none"/>
                      </a:pPr>
                      <a:r>
                        <a:rPr lang="en-US"/>
                        <a:t>зачтено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630" name="Google Shape;368;p3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1" name="Google Shape;369;p3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2" name="Google Shape;370;p3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3" name="Google Shape;371;p3"/>
          <p:cNvSpPr txBox="1"/>
          <p:nvPr/>
        </p:nvSpPr>
        <p:spPr>
          <a:xfrm>
            <a:off x="1034216" y="1611473"/>
            <a:ext cx="3715500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35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Google Shape;374;p4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7" name="Google Shape;375;p4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8" name="Google Shape;376;p4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9" name="Google Shape;377;p4"/>
          <p:cNvSpPr/>
          <p:nvPr/>
        </p:nvSpPr>
        <p:spPr>
          <a:xfrm>
            <a:off x="589311" y="231022"/>
            <a:ext cx="9762300" cy="8340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40" name="Google Shape;378;p4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41" name="Google Shape;379;p4"/>
          <p:cNvSpPr txBox="1"/>
          <p:nvPr>
            <p:ph type="title"/>
          </p:nvPr>
        </p:nvSpPr>
        <p:spPr>
          <a:xfrm>
            <a:off x="2171317" y="482715"/>
            <a:ext cx="6350700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05" name="Google Shape;380;p4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{121DFC60-4545-4B84-ABCC-A57B2E6B7AD4}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cap="none" sz="1400" strike="noStrike" u="none"/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cap="none" sz="1400" strike="noStrike" u="none"/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/>
                        <a:t>Математика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lang="en-US"/>
                        <a:t>зачтено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/>
                        <a:t>Общая и неорганическая химия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ИКТ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России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ОВП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Русский язык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642" name="Google Shape;381;p4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43" name="Google Shape;382;p4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44" name="Google Shape;383;p4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45" name="Google Shape;384;p4"/>
          <p:cNvSpPr txBox="1"/>
          <p:nvPr/>
        </p:nvSpPr>
        <p:spPr>
          <a:xfrm>
            <a:off x="1034216" y="1611473"/>
            <a:ext cx="3715500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38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Google Shape;387;p5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49" name="Google Shape;388;p5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0" name="Google Shape;389;p5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1" name="Google Shape;390;p5"/>
          <p:cNvSpPr/>
          <p:nvPr/>
        </p:nvSpPr>
        <p:spPr>
          <a:xfrm>
            <a:off x="589311" y="231022"/>
            <a:ext cx="9762300" cy="8340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2" name="Google Shape;391;p5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3" name="Google Shape;392;p5"/>
          <p:cNvSpPr txBox="1"/>
          <p:nvPr>
            <p:ph type="title"/>
          </p:nvPr>
        </p:nvSpPr>
        <p:spPr>
          <a:xfrm>
            <a:off x="2171317" y="482715"/>
            <a:ext cx="6350700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06" name="Google Shape;393;p5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{121DFC60-4545-4B84-ABCC-A57B2E6B7AD4}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cap="none" sz="1400" strike="noStrike" u="none"/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cap="none" sz="1400" strike="noStrike" u="none"/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654" name="Google Shape;394;p5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5" name="Google Shape;395;p5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6" name="Google Shape;396;p5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7" name="Google Shape;397;p5"/>
          <p:cNvSpPr txBox="1"/>
          <p:nvPr/>
        </p:nvSpPr>
        <p:spPr>
          <a:xfrm>
            <a:off x="1034216" y="1611473"/>
            <a:ext cx="3715500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4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Google Shape;400;p6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1" name="Google Shape;401;p6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2" name="Google Shape;402;p6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3" name="Google Shape;403;p6"/>
          <p:cNvSpPr/>
          <p:nvPr/>
        </p:nvSpPr>
        <p:spPr>
          <a:xfrm>
            <a:off x="589311" y="231022"/>
            <a:ext cx="9762300" cy="8340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4" name="Google Shape;404;p6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5" name="Google Shape;405;p6"/>
          <p:cNvSpPr txBox="1"/>
          <p:nvPr>
            <p:ph type="title"/>
          </p:nvPr>
        </p:nvSpPr>
        <p:spPr>
          <a:xfrm>
            <a:off x="2171317" y="482715"/>
            <a:ext cx="6350700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07" name="Google Shape;406;p6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{121DFC60-4545-4B84-ABCC-A57B2E6B7AD4}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cap="none" sz="1400" strike="noStrike" u="none"/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cap="none" sz="1400" strike="noStrike" u="none"/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45720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666" name="Google Shape;407;p6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7" name="Google Shape;408;p6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8" name="Google Shape;409;p6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9" name="Google Shape;410;p6"/>
          <p:cNvSpPr txBox="1"/>
          <p:nvPr/>
        </p:nvSpPr>
        <p:spPr>
          <a:xfrm>
            <a:off x="1034216" y="1611473"/>
            <a:ext cx="3715500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44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Google Shape;146;p7"/>
          <p:cNvSpPr/>
          <p:nvPr/>
        </p:nvSpPr>
        <p:spPr>
          <a:xfrm>
            <a:off x="589311" y="231022"/>
            <a:ext cx="9762229" cy="1037236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73" name="Google Shape;147;p7"/>
          <p:cNvSpPr/>
          <p:nvPr/>
        </p:nvSpPr>
        <p:spPr>
          <a:xfrm>
            <a:off x="5063667" y="231022"/>
            <a:ext cx="5287873" cy="711828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74" name="Google Shape;148;p7"/>
          <p:cNvSpPr/>
          <p:nvPr/>
        </p:nvSpPr>
        <p:spPr>
          <a:xfrm>
            <a:off x="589311" y="231022"/>
            <a:ext cx="9752060" cy="884702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75" name="Google Shape;149;p7"/>
          <p:cNvSpPr/>
          <p:nvPr/>
        </p:nvSpPr>
        <p:spPr>
          <a:xfrm>
            <a:off x="589311" y="231022"/>
            <a:ext cx="9762229" cy="833856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76" name="Google Shape;150;p7"/>
          <p:cNvSpPr/>
          <p:nvPr/>
        </p:nvSpPr>
        <p:spPr>
          <a:xfrm>
            <a:off x="589311" y="424233"/>
            <a:ext cx="193210" cy="467773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77" name="Google Shape;151;p7"/>
          <p:cNvSpPr txBox="1"/>
          <p:nvPr>
            <p:ph type="title"/>
          </p:nvPr>
        </p:nvSpPr>
        <p:spPr>
          <a:xfrm>
            <a:off x="2171317" y="482715"/>
            <a:ext cx="6350764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08" name="Google Shape;152;p7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678" name="Google Shape;153;p7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79" name="Google Shape;154;p7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80" name="Google Shape;155;p7"/>
          <p:cNvSpPr/>
          <p:nvPr/>
        </p:nvSpPr>
        <p:spPr>
          <a:xfrm>
            <a:off x="589311" y="1125894"/>
            <a:ext cx="2084704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81" name="Google Shape;156;p7"/>
          <p:cNvSpPr txBox="1"/>
          <p:nvPr/>
        </p:nvSpPr>
        <p:spPr>
          <a:xfrm>
            <a:off x="1034216" y="1611473"/>
            <a:ext cx="3715384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47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Google Shape;162;p8"/>
          <p:cNvSpPr/>
          <p:nvPr/>
        </p:nvSpPr>
        <p:spPr>
          <a:xfrm>
            <a:off x="589311" y="231022"/>
            <a:ext cx="9762229" cy="1037236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85" name="Google Shape;163;p8"/>
          <p:cNvSpPr/>
          <p:nvPr/>
        </p:nvSpPr>
        <p:spPr>
          <a:xfrm>
            <a:off x="5063667" y="231022"/>
            <a:ext cx="5287873" cy="711828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86" name="Google Shape;164;p8"/>
          <p:cNvSpPr/>
          <p:nvPr/>
        </p:nvSpPr>
        <p:spPr>
          <a:xfrm>
            <a:off x="589311" y="231022"/>
            <a:ext cx="9752060" cy="884702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87" name="Google Shape;165;p8"/>
          <p:cNvSpPr/>
          <p:nvPr/>
        </p:nvSpPr>
        <p:spPr>
          <a:xfrm>
            <a:off x="589311" y="231022"/>
            <a:ext cx="9762229" cy="833856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88" name="Google Shape;166;p8"/>
          <p:cNvSpPr/>
          <p:nvPr/>
        </p:nvSpPr>
        <p:spPr>
          <a:xfrm>
            <a:off x="589311" y="424233"/>
            <a:ext cx="193210" cy="467773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89" name="Google Shape;167;p8"/>
          <p:cNvSpPr txBox="1"/>
          <p:nvPr>
            <p:ph type="title"/>
          </p:nvPr>
        </p:nvSpPr>
        <p:spPr>
          <a:xfrm>
            <a:off x="2171317" y="482715"/>
            <a:ext cx="6350764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09" name="Google Shape;168;p8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690" name="Google Shape;169;p8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1" name="Google Shape;170;p8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2" name="Google Shape;171;p8"/>
          <p:cNvSpPr/>
          <p:nvPr/>
        </p:nvSpPr>
        <p:spPr>
          <a:xfrm>
            <a:off x="589311" y="1125894"/>
            <a:ext cx="2084704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3" name="Google Shape;172;p8"/>
          <p:cNvSpPr txBox="1"/>
          <p:nvPr/>
        </p:nvSpPr>
        <p:spPr>
          <a:xfrm>
            <a:off x="1034216" y="1611473"/>
            <a:ext cx="3715384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50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Google Shape;178;p9"/>
          <p:cNvSpPr/>
          <p:nvPr/>
        </p:nvSpPr>
        <p:spPr>
          <a:xfrm>
            <a:off x="589311" y="231022"/>
            <a:ext cx="9762229" cy="1037236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7" name="Google Shape;179;p9"/>
          <p:cNvSpPr/>
          <p:nvPr/>
        </p:nvSpPr>
        <p:spPr>
          <a:xfrm>
            <a:off x="5063667" y="231022"/>
            <a:ext cx="5287873" cy="711828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8" name="Google Shape;180;p9"/>
          <p:cNvSpPr/>
          <p:nvPr/>
        </p:nvSpPr>
        <p:spPr>
          <a:xfrm>
            <a:off x="589311" y="231022"/>
            <a:ext cx="9752060" cy="884702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9" name="Google Shape;181;p9"/>
          <p:cNvSpPr/>
          <p:nvPr/>
        </p:nvSpPr>
        <p:spPr>
          <a:xfrm>
            <a:off x="589311" y="231022"/>
            <a:ext cx="9762229" cy="833856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00" name="Google Shape;182;p9"/>
          <p:cNvSpPr/>
          <p:nvPr/>
        </p:nvSpPr>
        <p:spPr>
          <a:xfrm>
            <a:off x="589311" y="424233"/>
            <a:ext cx="193210" cy="467773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01" name="Google Shape;183;p9"/>
          <p:cNvSpPr txBox="1"/>
          <p:nvPr>
            <p:ph type="title"/>
          </p:nvPr>
        </p:nvSpPr>
        <p:spPr>
          <a:xfrm>
            <a:off x="2171317" y="482715"/>
            <a:ext cx="6350764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10" name="Google Shape;184;p9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702" name="Google Shape;185;p9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03" name="Google Shape;186;p9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04" name="Google Shape;187;p9"/>
          <p:cNvSpPr/>
          <p:nvPr/>
        </p:nvSpPr>
        <p:spPr>
          <a:xfrm>
            <a:off x="589311" y="1125894"/>
            <a:ext cx="2084704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05" name="Google Shape;188;p9"/>
          <p:cNvSpPr txBox="1"/>
          <p:nvPr/>
        </p:nvSpPr>
        <p:spPr>
          <a:xfrm>
            <a:off x="1034216" y="1611473"/>
            <a:ext cx="3715384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5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Google Shape;194;p10"/>
          <p:cNvSpPr/>
          <p:nvPr/>
        </p:nvSpPr>
        <p:spPr>
          <a:xfrm>
            <a:off x="589311" y="231022"/>
            <a:ext cx="9762229" cy="1037236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09" name="Google Shape;195;p10"/>
          <p:cNvSpPr/>
          <p:nvPr/>
        </p:nvSpPr>
        <p:spPr>
          <a:xfrm>
            <a:off x="5063667" y="231022"/>
            <a:ext cx="5287873" cy="711828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10" name="Google Shape;196;p10"/>
          <p:cNvSpPr/>
          <p:nvPr/>
        </p:nvSpPr>
        <p:spPr>
          <a:xfrm>
            <a:off x="589311" y="231022"/>
            <a:ext cx="9752060" cy="884702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11" name="Google Shape;197;p10"/>
          <p:cNvSpPr/>
          <p:nvPr/>
        </p:nvSpPr>
        <p:spPr>
          <a:xfrm>
            <a:off x="589311" y="231022"/>
            <a:ext cx="9762229" cy="833856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12" name="Google Shape;198;p10"/>
          <p:cNvSpPr/>
          <p:nvPr/>
        </p:nvSpPr>
        <p:spPr>
          <a:xfrm>
            <a:off x="589311" y="424233"/>
            <a:ext cx="193210" cy="467773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13" name="Google Shape;199;p10"/>
          <p:cNvSpPr txBox="1"/>
          <p:nvPr>
            <p:ph type="title"/>
          </p:nvPr>
        </p:nvSpPr>
        <p:spPr>
          <a:xfrm>
            <a:off x="2171317" y="482715"/>
            <a:ext cx="6350764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11" name="Google Shape;200;p10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714" name="Google Shape;201;p10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15" name="Google Shape;202;p10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16" name="Google Shape;203;p10"/>
          <p:cNvSpPr/>
          <p:nvPr/>
        </p:nvSpPr>
        <p:spPr>
          <a:xfrm>
            <a:off x="589311" y="1125894"/>
            <a:ext cx="2084704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17" name="Google Shape;204;p10"/>
          <p:cNvSpPr txBox="1"/>
          <p:nvPr/>
        </p:nvSpPr>
        <p:spPr>
          <a:xfrm>
            <a:off x="1034216" y="1611473"/>
            <a:ext cx="3715384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57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Google Shape;210;p11"/>
          <p:cNvSpPr/>
          <p:nvPr/>
        </p:nvSpPr>
        <p:spPr>
          <a:xfrm>
            <a:off x="884212" y="363219"/>
            <a:ext cx="8786495" cy="1139190"/>
          </a:xfrm>
          <a:custGeom>
            <a:avLst/>
            <a:ahLst/>
            <a:rect l="l" t="t" r="r" b="b"/>
            <a:pathLst>
              <a:path w="8786495" h="1139190" extrusionOk="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25" name="Google Shape;211;p11"/>
          <p:cNvSpPr txBox="1"/>
          <p:nvPr>
            <p:ph type="title"/>
          </p:nvPr>
        </p:nvSpPr>
        <p:spPr>
          <a:xfrm>
            <a:off x="1770186" y="625086"/>
            <a:ext cx="8148514" cy="794705"/>
          </a:xfrm>
          <a:prstGeom prst="rect"/>
          <a:noFill/>
          <a:ln>
            <a:noFill/>
          </a:ln>
        </p:spPr>
        <p:txBody>
          <a:bodyPr anchor="t" anchorCtr="0" bIns="0" lIns="0" rIns="0" spcFirstLastPara="1" tIns="13325" wrap="square">
            <a:spAutoFit/>
          </a:bodyPr>
          <a:p>
            <a:pPr algn="ctr" indent="-400050" lvl="0" marL="412115" marR="508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8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БАКАЛАВРА В ОБЩЕСТВЕННО-ЗНАЧИМЫХ  МЕРОПРИЯТИЯХ МЕЖДУНАРОДНОГО  УРОВНЯ</a:t>
            </a:r>
            <a:endParaRPr b="1" cap="none" sz="180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194312" name="Google Shape;212;p11"/>
          <p:cNvGraphicFramePr>
            <a:graphicFrameLocks/>
          </p:cNvGraphicFramePr>
          <p:nvPr/>
        </p:nvGraphicFramePr>
        <p:xfrm>
          <a:off x="879594" y="2019693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9039100"/>
              </a:tblGrid>
              <a:tr h="31045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31045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543300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</a:tr>
              <a:tr h="54330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54330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31045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31045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sp>
        <p:nvSpPr>
          <p:cNvPr id="1048726" name="Google Shape;213;p11"/>
          <p:cNvSpPr/>
          <p:nvPr/>
        </p:nvSpPr>
        <p:spPr>
          <a:xfrm>
            <a:off x="879594" y="1598834"/>
            <a:ext cx="2104906" cy="27359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7163" name="Google Shape;214;p11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1">
            <a:alphaModFix/>
          </a:blip>
          <a:srcRect l="0" t="0" r="0" b="0"/>
          <a:stretch>
            <a:fillRect/>
          </a:stretch>
        </p:blipFill>
        <p:spPr>
          <a:xfrm>
            <a:off x="3060700" y="1598835"/>
            <a:ext cx="6858000" cy="273596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60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9" name="Google Shape;220;p12"/>
          <p:cNvSpPr/>
          <p:nvPr/>
        </p:nvSpPr>
        <p:spPr>
          <a:xfrm>
            <a:off x="589311" y="231022"/>
            <a:ext cx="9762229" cy="1037236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0" name="Google Shape;221;p12"/>
          <p:cNvSpPr/>
          <p:nvPr/>
        </p:nvSpPr>
        <p:spPr>
          <a:xfrm>
            <a:off x="589311" y="1400456"/>
            <a:ext cx="9762490" cy="4322445"/>
          </a:xfrm>
          <a:custGeom>
            <a:avLst/>
            <a:ah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1" name="Google Shape;222;p12"/>
          <p:cNvSpPr/>
          <p:nvPr/>
        </p:nvSpPr>
        <p:spPr>
          <a:xfrm>
            <a:off x="5063667" y="231022"/>
            <a:ext cx="5287873" cy="711828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2" name="Google Shape;223;p12"/>
          <p:cNvSpPr/>
          <p:nvPr/>
        </p:nvSpPr>
        <p:spPr>
          <a:xfrm>
            <a:off x="589311" y="231022"/>
            <a:ext cx="9752060" cy="884702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3" name="Google Shape;224;p12"/>
          <p:cNvSpPr/>
          <p:nvPr/>
        </p:nvSpPr>
        <p:spPr>
          <a:xfrm>
            <a:off x="589311" y="231022"/>
            <a:ext cx="9762229" cy="833856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4" name="Google Shape;225;p12"/>
          <p:cNvSpPr/>
          <p:nvPr/>
        </p:nvSpPr>
        <p:spPr>
          <a:xfrm>
            <a:off x="589311" y="424233"/>
            <a:ext cx="193210" cy="467773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5" name="Google Shape;226;p12"/>
          <p:cNvSpPr txBox="1"/>
          <p:nvPr>
            <p:ph type="title"/>
          </p:nvPr>
        </p:nvSpPr>
        <p:spPr>
          <a:xfrm>
            <a:off x="2171317" y="482715"/>
            <a:ext cx="6350764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1290320" lvl="0" marL="2214880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sz="1900" i="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НАУЧНО-ПРАКТИЧЕСКИХ  КОНФЕРЕНЦИЯХ</a:t>
            </a:r>
          </a:p>
        </p:txBody>
      </p:sp>
      <p:sp>
        <p:nvSpPr>
          <p:cNvPr id="1048736" name="Google Shape;227;p12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7" name="Google Shape;228;p12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8" name="Google Shape;229;p12"/>
          <p:cNvSpPr/>
          <p:nvPr/>
        </p:nvSpPr>
        <p:spPr>
          <a:xfrm>
            <a:off x="589311" y="1125894"/>
            <a:ext cx="2084704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9" name="Google Shape;230;p12"/>
          <p:cNvSpPr txBox="1"/>
          <p:nvPr/>
        </p:nvSpPr>
        <p:spPr>
          <a:xfrm>
            <a:off x="768927" y="1598751"/>
            <a:ext cx="9435694" cy="463327"/>
          </a:xfrm>
          <a:prstGeom prst="rect"/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52050" wrap="square">
            <a:spAutoFit/>
          </a:bodyPr>
          <a:p>
            <a:pPr algn="l" indent="-509270" lvl="0" marL="3282950" marR="2786380" rtl="0">
              <a:lnSpc>
                <a:spcPct val="10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cap="none" sz="1450" i="1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  научно-практических конференциях: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740" name="Google Shape;231;p12"/>
          <p:cNvSpPr txBox="1"/>
          <p:nvPr/>
        </p:nvSpPr>
        <p:spPr>
          <a:xfrm>
            <a:off x="739314" y="5363836"/>
            <a:ext cx="4226385" cy="195822"/>
          </a:xfrm>
          <a:prstGeom prst="rect"/>
          <a:noFill/>
          <a:ln>
            <a:noFill/>
          </a:ln>
        </p:spPr>
        <p:txBody>
          <a:bodyPr anchor="t" anchorCtr="0" bIns="0" lIns="0" rIns="0" spcFirstLastPara="1" tIns="3800" wrap="square">
            <a:spAutoFit/>
          </a:bodyPr>
          <a:p>
            <a:pPr algn="l" indent="0" lvl="0" marL="12700" marR="5080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250" i="0" lang="en-US" strike="noStrike" u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b="0" cap="none" sz="12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194313" name="Google Shape;232;p12"/>
          <p:cNvGraphicFramePr>
            <a:graphicFrameLocks/>
          </p:cNvGraphicFramePr>
          <p:nvPr/>
        </p:nvGraphicFramePr>
        <p:xfrm>
          <a:off x="739315" y="2706569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/>
                <a:gridCol w="4236250"/>
                <a:gridCol w="2364425"/>
                <a:gridCol w="2364425"/>
              </a:tblGrid>
              <a:tr h="5414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lang="en-US">
                          <a:solidFill>
                            <a:srgbClr val="528DD5"/>
                          </a:solidFill>
                        </a:rPr>
                        <a:t>№  </a:t>
                      </a:r>
                    </a:p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lang="en-US">
                          <a:solidFill>
                            <a:srgbClr val="528DD5"/>
                          </a:solidFill>
                        </a:rPr>
                        <a:t>п/п</a:t>
                      </a: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sz="1400" lang="en-US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</a:p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sz="1400" lang="en-US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sz="1400" lang="en-US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sz="1400" lang="en-US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</a:tr>
              <a:tr h="37975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lang="en-US">
                          <a:solidFill>
                            <a:srgbClr val="366092"/>
                          </a:solidFill>
                        </a:rPr>
                        <a:t>1.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37975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lang="en-US">
                          <a:solidFill>
                            <a:srgbClr val="366092"/>
                          </a:solidFill>
                        </a:rPr>
                        <a:t>2.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37975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lang="en-US">
                          <a:solidFill>
                            <a:srgbClr val="366092"/>
                          </a:solidFill>
                        </a:rPr>
                        <a:t>3.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63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3" name="Google Shape;238;p13"/>
          <p:cNvSpPr/>
          <p:nvPr/>
        </p:nvSpPr>
        <p:spPr>
          <a:xfrm>
            <a:off x="589311" y="231022"/>
            <a:ext cx="9762229" cy="1037236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44" name="Google Shape;239;p13"/>
          <p:cNvSpPr/>
          <p:nvPr/>
        </p:nvSpPr>
        <p:spPr>
          <a:xfrm>
            <a:off x="589311" y="1400456"/>
            <a:ext cx="9762490" cy="4322445"/>
          </a:xfrm>
          <a:custGeom>
            <a:avLst/>
            <a:ah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45" name="Google Shape;240;p13"/>
          <p:cNvSpPr/>
          <p:nvPr/>
        </p:nvSpPr>
        <p:spPr>
          <a:xfrm>
            <a:off x="5063667" y="231022"/>
            <a:ext cx="5287873" cy="711828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46" name="Google Shape;241;p13"/>
          <p:cNvSpPr/>
          <p:nvPr/>
        </p:nvSpPr>
        <p:spPr>
          <a:xfrm>
            <a:off x="589311" y="231022"/>
            <a:ext cx="9752060" cy="884702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47" name="Google Shape;242;p13"/>
          <p:cNvSpPr/>
          <p:nvPr/>
        </p:nvSpPr>
        <p:spPr>
          <a:xfrm>
            <a:off x="589311" y="231022"/>
            <a:ext cx="9762229" cy="833856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48" name="Google Shape;243;p13"/>
          <p:cNvSpPr/>
          <p:nvPr/>
        </p:nvSpPr>
        <p:spPr>
          <a:xfrm>
            <a:off x="589311" y="424233"/>
            <a:ext cx="193210" cy="467773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49" name="Google Shape;244;p13"/>
          <p:cNvSpPr txBox="1"/>
          <p:nvPr>
            <p:ph type="title"/>
          </p:nvPr>
        </p:nvSpPr>
        <p:spPr>
          <a:xfrm>
            <a:off x="3706872" y="452179"/>
            <a:ext cx="3507104" cy="599425"/>
          </a:xfrm>
          <a:prstGeom prst="rect"/>
          <a:noFill/>
          <a:ln>
            <a:noFill/>
          </a:ln>
        </p:spPr>
        <p:txBody>
          <a:bodyPr anchor="t" anchorCtr="0" bIns="0" lIns="0" rIns="0" spcFirstLastPara="1" tIns="152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Выступления на конференциях</a:t>
            </a:r>
          </a:p>
        </p:txBody>
      </p:sp>
      <p:sp>
        <p:nvSpPr>
          <p:cNvPr id="1048750" name="Google Shape;245;p13"/>
          <p:cNvSpPr txBox="1"/>
          <p:nvPr/>
        </p:nvSpPr>
        <p:spPr>
          <a:xfrm>
            <a:off x="746931" y="1486892"/>
            <a:ext cx="9457690" cy="654050"/>
          </a:xfrm>
          <a:prstGeom prst="rect"/>
          <a:solidFill>
            <a:srgbClr val="FEF0CA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70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r>
              <a:t/>
            </a:r>
            <a:endParaRPr b="0" cap="none" sz="160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76200" marR="0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b="1" cap="none" sz="16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Наименование и время проведения конференции и указать ссылку</a:t>
            </a:r>
            <a:endParaRPr b="0" cap="none" sz="160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751" name="Google Shape;246;p13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52" name="Google Shape;247;p13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53" name="Google Shape;248;p13"/>
          <p:cNvSpPr/>
          <p:nvPr/>
        </p:nvSpPr>
        <p:spPr>
          <a:xfrm>
            <a:off x="589311" y="1125894"/>
            <a:ext cx="2084704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66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Google Shape;254;p14"/>
          <p:cNvSpPr/>
          <p:nvPr/>
        </p:nvSpPr>
        <p:spPr>
          <a:xfrm>
            <a:off x="589311" y="231022"/>
            <a:ext cx="9762229" cy="1037236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57" name="Google Shape;255;p14"/>
          <p:cNvSpPr/>
          <p:nvPr/>
        </p:nvSpPr>
        <p:spPr>
          <a:xfrm>
            <a:off x="5063667" y="231022"/>
            <a:ext cx="5287873" cy="711828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58" name="Google Shape;256;p14"/>
          <p:cNvSpPr/>
          <p:nvPr/>
        </p:nvSpPr>
        <p:spPr>
          <a:xfrm>
            <a:off x="589311" y="231022"/>
            <a:ext cx="9752060" cy="884702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59" name="Google Shape;257;p14"/>
          <p:cNvSpPr/>
          <p:nvPr/>
        </p:nvSpPr>
        <p:spPr>
          <a:xfrm>
            <a:off x="589311" y="231022"/>
            <a:ext cx="9762229" cy="833856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60" name="Google Shape;258;p14"/>
          <p:cNvSpPr/>
          <p:nvPr/>
        </p:nvSpPr>
        <p:spPr>
          <a:xfrm>
            <a:off x="589311" y="424233"/>
            <a:ext cx="193210" cy="467773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61" name="Google Shape;259;p14"/>
          <p:cNvSpPr txBox="1"/>
          <p:nvPr>
            <p:ph type="title"/>
          </p:nvPr>
        </p:nvSpPr>
        <p:spPr>
          <a:xfrm>
            <a:off x="2317515" y="350518"/>
            <a:ext cx="6296025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637790" lvl="0" marL="264985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 СТАТЬИ</a:t>
            </a:r>
          </a:p>
        </p:txBody>
      </p:sp>
      <p:sp>
        <p:nvSpPr>
          <p:cNvPr id="1048762" name="Google Shape;260;p14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63" name="Google Shape;261;p14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64" name="Google Shape;262;p14"/>
          <p:cNvSpPr/>
          <p:nvPr/>
        </p:nvSpPr>
        <p:spPr>
          <a:xfrm>
            <a:off x="589311" y="1125894"/>
            <a:ext cx="2084704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65" name="Google Shape;263;p14"/>
          <p:cNvSpPr txBox="1"/>
          <p:nvPr/>
        </p:nvSpPr>
        <p:spPr>
          <a:xfrm>
            <a:off x="594396" y="1598751"/>
            <a:ext cx="9457690" cy="257801"/>
          </a:xfrm>
          <a:prstGeom prst="rect"/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54600" wrap="square">
            <a:spAutoFit/>
          </a:bodyPr>
          <a:p>
            <a:pPr algn="ctr" indent="0" lvl="0" marL="28448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cap="none" sz="1450" i="1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научные статьи бакалавра за период обучения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766" name="Google Shape;264;p14"/>
          <p:cNvSpPr txBox="1"/>
          <p:nvPr/>
        </p:nvSpPr>
        <p:spPr>
          <a:xfrm>
            <a:off x="739315" y="5363829"/>
            <a:ext cx="3362959" cy="383582"/>
          </a:xfrm>
          <a:prstGeom prst="rect"/>
          <a:noFill/>
          <a:ln>
            <a:noFill/>
          </a:ln>
        </p:spPr>
        <p:txBody>
          <a:bodyPr anchor="t" anchorCtr="0" bIns="0" lIns="0" rIns="0" spcFirstLastPara="1" tIns="3800" wrap="square">
            <a:spAutoFit/>
          </a:bodyPr>
          <a:p>
            <a:pPr algn="l" indent="0" lvl="0" marL="12700" marR="5080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250" i="0" lang="en-US" strike="noStrike" u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b="0" cap="none" sz="12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194314" name="Google Shape;265;p14"/>
          <p:cNvGraphicFramePr>
            <a:graphicFrameLocks/>
          </p:cNvGraphicFramePr>
          <p:nvPr/>
        </p:nvGraphicFramePr>
        <p:xfrm>
          <a:off x="739315" y="2706569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/>
                <a:gridCol w="4236250"/>
                <a:gridCol w="2364425"/>
                <a:gridCol w="2364425"/>
              </a:tblGrid>
              <a:tr h="541450">
                <a:tc>
                  <a:txBody>
                    <a:bodyPr/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lang="en-US">
                          <a:solidFill>
                            <a:srgbClr val="528DD5"/>
                          </a:solidFill>
                        </a:rPr>
                        <a:t>№  </a:t>
                      </a:r>
                    </a:p>
                    <a:p>
                      <a:pPr algn="ctr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lang="en-US">
                          <a:solidFill>
                            <a:srgbClr val="528DD5"/>
                          </a:solidFill>
                        </a:rPr>
                        <a:t>п/п</a:t>
                      </a: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sz="1400" lang="en-US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</a:p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sz="1400" lang="en-US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sz="1400" lang="en-US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sz="1400" lang="en-US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</a:tr>
              <a:tr h="37975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lang="en-US">
                          <a:solidFill>
                            <a:srgbClr val="366092"/>
                          </a:solidFill>
                        </a:rPr>
                        <a:t>1.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37975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lang="en-US">
                          <a:solidFill>
                            <a:srgbClr val="366092"/>
                          </a:solidFill>
                        </a:rPr>
                        <a:t>2.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379750"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lang="en-US">
                          <a:solidFill>
                            <a:srgbClr val="366092"/>
                          </a:solidFill>
                        </a:rPr>
                        <a:t>3.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69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9" name="Google Shape;271;p15"/>
          <p:cNvSpPr/>
          <p:nvPr/>
        </p:nvSpPr>
        <p:spPr>
          <a:xfrm>
            <a:off x="589311" y="231022"/>
            <a:ext cx="9762229" cy="1037236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0" name="Google Shape;272;p15"/>
          <p:cNvSpPr/>
          <p:nvPr/>
        </p:nvSpPr>
        <p:spPr>
          <a:xfrm>
            <a:off x="589311" y="1400456"/>
            <a:ext cx="9762490" cy="4322445"/>
          </a:xfrm>
          <a:custGeom>
            <a:avLst/>
            <a:ah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1" name="Google Shape;273;p15"/>
          <p:cNvSpPr/>
          <p:nvPr/>
        </p:nvSpPr>
        <p:spPr>
          <a:xfrm>
            <a:off x="5063667" y="231022"/>
            <a:ext cx="5287873" cy="711828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2" name="Google Shape;274;p15"/>
          <p:cNvSpPr/>
          <p:nvPr/>
        </p:nvSpPr>
        <p:spPr>
          <a:xfrm>
            <a:off x="589311" y="231022"/>
            <a:ext cx="9752060" cy="884702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3" name="Google Shape;275;p15"/>
          <p:cNvSpPr/>
          <p:nvPr/>
        </p:nvSpPr>
        <p:spPr>
          <a:xfrm>
            <a:off x="589311" y="231022"/>
            <a:ext cx="9762229" cy="833856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4" name="Google Shape;276;p15"/>
          <p:cNvSpPr/>
          <p:nvPr/>
        </p:nvSpPr>
        <p:spPr>
          <a:xfrm>
            <a:off x="589311" y="424233"/>
            <a:ext cx="193210" cy="467773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5" name="Google Shape;277;p15"/>
          <p:cNvSpPr txBox="1"/>
          <p:nvPr>
            <p:ph type="title"/>
          </p:nvPr>
        </p:nvSpPr>
        <p:spPr>
          <a:xfrm>
            <a:off x="4657176" y="452253"/>
            <a:ext cx="1606550" cy="318769"/>
          </a:xfrm>
          <a:prstGeom prst="rect"/>
          <a:noFill/>
          <a:ln>
            <a:noFill/>
          </a:ln>
        </p:spPr>
        <p:txBody>
          <a:bodyPr anchor="t" anchorCtr="0" bIns="0" lIns="0" rIns="0" spcFirstLastPara="1" tIns="152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sz="1900" i="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Статьи</a:t>
            </a: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РИНЦ</a:t>
            </a:r>
          </a:p>
        </p:txBody>
      </p:sp>
      <p:sp>
        <p:nvSpPr>
          <p:cNvPr id="1048776" name="Google Shape;278;p15"/>
          <p:cNvSpPr/>
          <p:nvPr/>
        </p:nvSpPr>
        <p:spPr>
          <a:xfrm>
            <a:off x="741846" y="1685188"/>
            <a:ext cx="9467850" cy="610235"/>
          </a:xfrm>
          <a:custGeom>
            <a:avLst/>
            <a:ah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7" name="Google Shape;279;p15"/>
          <p:cNvSpPr txBox="1"/>
          <p:nvPr/>
        </p:nvSpPr>
        <p:spPr>
          <a:xfrm>
            <a:off x="746931" y="1690272"/>
            <a:ext cx="9457690" cy="429250"/>
          </a:xfrm>
          <a:prstGeom prst="rect"/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187950" wrap="square">
            <a:spAutoFit/>
          </a:bodyPr>
          <a:p>
            <a:pPr algn="ctr" indent="0" lvl="0" marL="14224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6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написать тему статьи и сделать из нее </a:t>
            </a:r>
            <a:r>
              <a:rPr b="1" cap="none" sz="1600" i="0" lang="en-US" strike="noStrike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гипе</a:t>
            </a:r>
            <a:r>
              <a:rPr b="1" cap="none" sz="1600" i="0" lang="en-US" strike="noStrike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b="1" cap="none" sz="1600" i="0" lang="en-US" strike="noStrike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ссылк</a:t>
            </a:r>
            <a:r>
              <a:rPr b="1" cap="none" sz="1600" i="0" lang="en-US" strike="noStrike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endParaRPr b="0" cap="none" sz="160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778" name="Google Shape;280;p15"/>
          <p:cNvSpPr/>
          <p:nvPr/>
        </p:nvSpPr>
        <p:spPr>
          <a:xfrm>
            <a:off x="8463060" y="2091946"/>
            <a:ext cx="36194" cy="13335"/>
          </a:xfrm>
          <a:custGeom>
            <a:avLst/>
            <a:ahLst/>
            <a:rect l="l" t="t" r="r" b="b"/>
            <a:pathLst>
              <a:path w="36195" h="13335" extrusionOk="0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9" name="Google Shape;281;p15"/>
          <p:cNvSpPr/>
          <p:nvPr/>
        </p:nvSpPr>
        <p:spPr>
          <a:xfrm>
            <a:off x="741846" y="2447862"/>
            <a:ext cx="9467850" cy="610235"/>
          </a:xfrm>
          <a:custGeom>
            <a:avLst/>
            <a:ah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0" name="Google Shape;282;p15"/>
          <p:cNvSpPr/>
          <p:nvPr/>
        </p:nvSpPr>
        <p:spPr>
          <a:xfrm>
            <a:off x="741846" y="2452946"/>
            <a:ext cx="946785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1" name="Google Shape;283;p15"/>
          <p:cNvSpPr/>
          <p:nvPr/>
        </p:nvSpPr>
        <p:spPr>
          <a:xfrm>
            <a:off x="741846" y="3052917"/>
            <a:ext cx="946785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2" name="Google Shape;284;p15"/>
          <p:cNvSpPr/>
          <p:nvPr/>
        </p:nvSpPr>
        <p:spPr>
          <a:xfrm>
            <a:off x="746931" y="2447862"/>
            <a:ext cx="0" cy="61023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3" name="Google Shape;285;p15"/>
          <p:cNvSpPr/>
          <p:nvPr/>
        </p:nvSpPr>
        <p:spPr>
          <a:xfrm>
            <a:off x="10204091" y="2447862"/>
            <a:ext cx="0" cy="61023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4" name="Google Shape;286;p15"/>
          <p:cNvSpPr/>
          <p:nvPr/>
        </p:nvSpPr>
        <p:spPr>
          <a:xfrm>
            <a:off x="741846" y="3210536"/>
            <a:ext cx="9467850" cy="610235"/>
          </a:xfrm>
          <a:custGeom>
            <a:avLst/>
            <a:ah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5" name="Google Shape;287;p15"/>
          <p:cNvSpPr/>
          <p:nvPr/>
        </p:nvSpPr>
        <p:spPr>
          <a:xfrm>
            <a:off x="741846" y="3215621"/>
            <a:ext cx="946785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6" name="Google Shape;288;p15"/>
          <p:cNvSpPr/>
          <p:nvPr/>
        </p:nvSpPr>
        <p:spPr>
          <a:xfrm>
            <a:off x="741846" y="3815590"/>
            <a:ext cx="946785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7" name="Google Shape;289;p15"/>
          <p:cNvSpPr/>
          <p:nvPr/>
        </p:nvSpPr>
        <p:spPr>
          <a:xfrm>
            <a:off x="746931" y="3210536"/>
            <a:ext cx="0" cy="61023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8" name="Google Shape;290;p15"/>
          <p:cNvSpPr/>
          <p:nvPr/>
        </p:nvSpPr>
        <p:spPr>
          <a:xfrm>
            <a:off x="10204091" y="3210536"/>
            <a:ext cx="0" cy="61023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9" name="Google Shape;291;p15"/>
          <p:cNvSpPr/>
          <p:nvPr/>
        </p:nvSpPr>
        <p:spPr>
          <a:xfrm>
            <a:off x="741846" y="3973211"/>
            <a:ext cx="9467850" cy="610234"/>
          </a:xfrm>
          <a:custGeom>
            <a:avLst/>
            <a:ah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0" name="Google Shape;292;p15"/>
          <p:cNvSpPr/>
          <p:nvPr/>
        </p:nvSpPr>
        <p:spPr>
          <a:xfrm>
            <a:off x="741846" y="3978295"/>
            <a:ext cx="946785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1" name="Google Shape;293;p15"/>
          <p:cNvSpPr/>
          <p:nvPr/>
        </p:nvSpPr>
        <p:spPr>
          <a:xfrm>
            <a:off x="741846" y="4578265"/>
            <a:ext cx="946785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2" name="Google Shape;294;p15"/>
          <p:cNvSpPr/>
          <p:nvPr/>
        </p:nvSpPr>
        <p:spPr>
          <a:xfrm>
            <a:off x="746931" y="3973211"/>
            <a:ext cx="0" cy="610234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3" name="Google Shape;295;p15"/>
          <p:cNvSpPr/>
          <p:nvPr/>
        </p:nvSpPr>
        <p:spPr>
          <a:xfrm>
            <a:off x="10204091" y="3973211"/>
            <a:ext cx="0" cy="610234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4" name="Google Shape;296;p15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5" name="Google Shape;297;p15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6" name="Google Shape;298;p15"/>
          <p:cNvSpPr/>
          <p:nvPr/>
        </p:nvSpPr>
        <p:spPr>
          <a:xfrm>
            <a:off x="589311" y="1125894"/>
            <a:ext cx="2084704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7" name="Google Shape;299;p15"/>
          <p:cNvSpPr/>
          <p:nvPr/>
        </p:nvSpPr>
        <p:spPr>
          <a:xfrm>
            <a:off x="741846" y="4756223"/>
            <a:ext cx="9467850" cy="610234"/>
          </a:xfrm>
          <a:custGeom>
            <a:avLst/>
            <a:ah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8" name="Google Shape;300;p15"/>
          <p:cNvSpPr/>
          <p:nvPr/>
        </p:nvSpPr>
        <p:spPr>
          <a:xfrm>
            <a:off x="741846" y="4761307"/>
            <a:ext cx="946785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9" name="Google Shape;301;p15"/>
          <p:cNvSpPr/>
          <p:nvPr/>
        </p:nvSpPr>
        <p:spPr>
          <a:xfrm>
            <a:off x="741846" y="5361277"/>
            <a:ext cx="946785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00" name="Google Shape;302;p15"/>
          <p:cNvSpPr/>
          <p:nvPr/>
        </p:nvSpPr>
        <p:spPr>
          <a:xfrm>
            <a:off x="746931" y="4756223"/>
            <a:ext cx="0" cy="610234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01" name="Google Shape;303;p15"/>
          <p:cNvSpPr/>
          <p:nvPr/>
        </p:nvSpPr>
        <p:spPr>
          <a:xfrm>
            <a:off x="10204091" y="4756223"/>
            <a:ext cx="0" cy="610234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72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Google Shape;309;p16"/>
          <p:cNvSpPr/>
          <p:nvPr/>
        </p:nvSpPr>
        <p:spPr>
          <a:xfrm>
            <a:off x="589311" y="231022"/>
            <a:ext cx="9762229" cy="1037236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05" name="Google Shape;310;p16"/>
          <p:cNvSpPr/>
          <p:nvPr/>
        </p:nvSpPr>
        <p:spPr>
          <a:xfrm>
            <a:off x="568451" y="2722424"/>
            <a:ext cx="9762490" cy="4322445"/>
          </a:xfrm>
          <a:custGeom>
            <a:avLst/>
            <a:ah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06" name="Google Shape;311;p16"/>
          <p:cNvSpPr/>
          <p:nvPr/>
        </p:nvSpPr>
        <p:spPr>
          <a:xfrm>
            <a:off x="5063667" y="231022"/>
            <a:ext cx="5287873" cy="711828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07" name="Google Shape;312;p16"/>
          <p:cNvSpPr/>
          <p:nvPr/>
        </p:nvSpPr>
        <p:spPr>
          <a:xfrm>
            <a:off x="589311" y="231022"/>
            <a:ext cx="9752060" cy="884702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08" name="Google Shape;313;p16"/>
          <p:cNvSpPr/>
          <p:nvPr/>
        </p:nvSpPr>
        <p:spPr>
          <a:xfrm>
            <a:off x="589311" y="231022"/>
            <a:ext cx="9762229" cy="833856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09" name="Google Shape;314;p16"/>
          <p:cNvSpPr/>
          <p:nvPr/>
        </p:nvSpPr>
        <p:spPr>
          <a:xfrm>
            <a:off x="589311" y="424233"/>
            <a:ext cx="193210" cy="467773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0" name="Google Shape;315;p16"/>
          <p:cNvSpPr txBox="1"/>
          <p:nvPr>
            <p:ph type="title"/>
          </p:nvPr>
        </p:nvSpPr>
        <p:spPr>
          <a:xfrm>
            <a:off x="2696706" y="452215"/>
            <a:ext cx="6269354" cy="381667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599055" lvl="0" marL="2611120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ТЕМА ВЫПУСКНОЙ </a:t>
            </a:r>
            <a:r>
              <a:rPr b="1" sz="1900" i="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КВАЛИФИКАЦИОННОЙ  </a:t>
            </a: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РАБОТЫ</a:t>
            </a:r>
          </a:p>
        </p:txBody>
      </p:sp>
      <p:sp>
        <p:nvSpPr>
          <p:cNvPr id="1048811" name="Google Shape;316;p16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2" name="Google Shape;317;p16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3" name="Google Shape;318;p16"/>
          <p:cNvSpPr/>
          <p:nvPr/>
        </p:nvSpPr>
        <p:spPr>
          <a:xfrm>
            <a:off x="589311" y="1125894"/>
            <a:ext cx="2084704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4" name="Google Shape;319;p16"/>
          <p:cNvSpPr/>
          <p:nvPr/>
        </p:nvSpPr>
        <p:spPr>
          <a:xfrm>
            <a:off x="568452" y="2244062"/>
            <a:ext cx="9783088" cy="2796540"/>
          </a:xfrm>
          <a:custGeom>
            <a:avLst/>
            <a:ahLst/>
            <a:rect l="l" t="t" r="r" b="b"/>
            <a:pathLst>
              <a:path w="9467850" h="2796540" extrusionOk="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5" name="Google Shape;320;p16"/>
          <p:cNvSpPr/>
          <p:nvPr/>
        </p:nvSpPr>
        <p:spPr>
          <a:xfrm>
            <a:off x="741846" y="2717340"/>
            <a:ext cx="946785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6" name="Google Shape;321;p16"/>
          <p:cNvSpPr/>
          <p:nvPr/>
        </p:nvSpPr>
        <p:spPr>
          <a:xfrm>
            <a:off x="741846" y="5503643"/>
            <a:ext cx="946785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7" name="Google Shape;322;p16"/>
          <p:cNvSpPr/>
          <p:nvPr/>
        </p:nvSpPr>
        <p:spPr>
          <a:xfrm>
            <a:off x="672505" y="2707103"/>
            <a:ext cx="0" cy="279654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8" name="Google Shape;323;p16"/>
          <p:cNvSpPr/>
          <p:nvPr/>
        </p:nvSpPr>
        <p:spPr>
          <a:xfrm>
            <a:off x="10204091" y="2712256"/>
            <a:ext cx="0" cy="279654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9" name="Google Shape;324;p16"/>
          <p:cNvSpPr txBox="1"/>
          <p:nvPr/>
        </p:nvSpPr>
        <p:spPr>
          <a:xfrm>
            <a:off x="3896007" y="4403453"/>
            <a:ext cx="4914205" cy="234679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820" name="Google Shape;325;p16"/>
          <p:cNvSpPr txBox="1"/>
          <p:nvPr/>
        </p:nvSpPr>
        <p:spPr>
          <a:xfrm>
            <a:off x="3896008" y="4811732"/>
            <a:ext cx="4772025" cy="214625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cap="none" sz="1450" i="0" lang="en-US" strike="noStrike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821" name="Google Shape;326;p16"/>
          <p:cNvSpPr/>
          <p:nvPr/>
        </p:nvSpPr>
        <p:spPr>
          <a:xfrm>
            <a:off x="834948" y="3267473"/>
            <a:ext cx="2491740" cy="1586864"/>
          </a:xfrm>
          <a:custGeom>
            <a:avLst/>
            <a:ahLst/>
            <a:rect l="l" t="t" r="r" b="b"/>
            <a:pathLst>
              <a:path w="2491740" h="1586864" extrusionOk="0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7169" name="Google Shape;327;p16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6">
            <a:alphaModFix/>
          </a:blip>
          <a:srcRect l="0" t="0" r="0" b="0"/>
          <a:stretch>
            <a:fillRect/>
          </a:stretch>
        </p:blipFill>
        <p:spPr>
          <a:xfrm>
            <a:off x="589312" y="1547188"/>
            <a:ext cx="9752060" cy="706637"/>
          </a:xfrm>
          <a:prstGeom prst="rect"/>
          <a:noFill/>
          <a:ln>
            <a:noFill/>
          </a:ln>
        </p:spPr>
      </p:pic>
      <p:pic>
        <p:nvPicPr>
          <p:cNvPr id="2097170" name="Google Shape;328;p16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7">
            <a:alphaModFix/>
          </a:blip>
          <a:srcRect l="0" t="0" r="0" b="0"/>
          <a:stretch>
            <a:fillRect/>
          </a:stretch>
        </p:blipFill>
        <p:spPr>
          <a:xfrm>
            <a:off x="3414704" y="2853247"/>
            <a:ext cx="6783783" cy="951058"/>
          </a:xfrm>
          <a:prstGeom prst="rect"/>
          <a:noFill/>
          <a:ln>
            <a:noFill/>
          </a:ln>
        </p:spPr>
      </p:pic>
      <p:sp>
        <p:nvSpPr>
          <p:cNvPr id="1048822" name="Google Shape;329;p16"/>
          <p:cNvSpPr txBox="1"/>
          <p:nvPr/>
        </p:nvSpPr>
        <p:spPr>
          <a:xfrm>
            <a:off x="3901434" y="4011049"/>
            <a:ext cx="4772025" cy="234679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cap="none" sz="1450" i="0" lang="en-US" strike="noStrike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823" name="Google Shape;330;p16"/>
          <p:cNvSpPr txBox="1"/>
          <p:nvPr/>
        </p:nvSpPr>
        <p:spPr>
          <a:xfrm>
            <a:off x="3901434" y="4439079"/>
            <a:ext cx="4772025" cy="214625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cap="none" sz="1450" i="0" lang="en-US" strike="noStrike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97171" name="Google Shape;331;p16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8">
            <a:alphaModFix/>
          </a:blip>
          <a:srcRect l="0" t="0" r="0" b="0"/>
          <a:stretch>
            <a:fillRect/>
          </a:stretch>
        </p:blipFill>
        <p:spPr>
          <a:xfrm>
            <a:off x="614085" y="209280"/>
            <a:ext cx="932769" cy="926671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>
  <ScaleCrop>0</ScaleCrop>
  <LinksUpToDate>0</LinksUpToDat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2209116AG</dc:creator>
  <dcterms:created xsi:type="dcterms:W3CDTF">2026-10-07T05:54:10Z</dcterms:created>
  <dcterms:modified xsi:type="dcterms:W3CDTF">2026-10-07T05:54:10Z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09a21d79e2a34f7eb4d56375b3d40d02_23</vt:lpwstr>
  </property>
</Properties>
</file>