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93582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ХАМИДОВ МАГОМЕД ДЕНИ ЛЕЧИЕВИЧ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7187C2-9376-A652-5100-74318E329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64" y="4027540"/>
            <a:ext cx="1477733" cy="16337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81847" y="1775122"/>
            <a:ext cx="11637375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06.08.2026г. №269/03-22 ОФО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77384" y="2837426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</TotalTime>
  <Words>553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64</cp:revision>
  <dcterms:modified xsi:type="dcterms:W3CDTF">2026-10-06T10:46:23Z</dcterms:modified>
</cp:coreProperties>
</file>