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949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917174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ЦЕЧОЕВА ХАВА МАГОМЕДОВНА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 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3881F5-34D9-A734-A38F-64931124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06" y="3990897"/>
            <a:ext cx="1431850" cy="174459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70915" y="1748942"/>
            <a:ext cx="11622613" cy="736646"/>
            <a:chOff x="-331885" y="-76059"/>
            <a:chExt cx="11973720" cy="736644"/>
          </a:xfrm>
        </p:grpSpPr>
        <p:sp>
          <p:nvSpPr>
            <p:cNvPr id="127" name="Rectangle"/>
            <p:cNvSpPr/>
            <p:nvPr/>
          </p:nvSpPr>
          <p:spPr>
            <a:xfrm>
              <a:off x="-331885" y="-76059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№269/03-22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89" y="2745163"/>
            <a:ext cx="11501833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20.07.2026г. №331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70915" y="4773952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38992112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560</Words>
  <Application>Microsoft Office PowerPoint</Application>
  <PresentationFormat>Широкоэкранный</PresentationFormat>
  <Paragraphs>226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63</cp:revision>
  <dcterms:modified xsi:type="dcterms:W3CDTF">2026-10-06T07:28:15Z</dcterms:modified>
</cp:coreProperties>
</file>