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8" r:id="rId4"/>
    <p:sldId id="277" r:id="rId5"/>
    <p:sldId id="260" r:id="rId6"/>
    <p:sldId id="269" r:id="rId7"/>
    <p:sldId id="271" r:id="rId8"/>
    <p:sldId id="272" r:id="rId9"/>
    <p:sldId id="273" r:id="rId10"/>
    <p:sldId id="274" r:id="rId11"/>
    <p:sldId id="275" r:id="rId12"/>
    <p:sldId id="276" r:id="rId13"/>
    <p:sldId id="261" r:id="rId14"/>
    <p:sldId id="262" r:id="rId15"/>
    <p:sldId id="263" r:id="rId16"/>
    <p:sldId id="264" r:id="rId17"/>
    <p:sldId id="265" r:id="rId18"/>
    <p:sldId id="266" r:id="rId19"/>
    <p:sldId id="270" r:id="rId20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77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/>
            <a:lvl3pPr/>
            <a:lvl4pPr/>
            <a:lvl5pPr/>
            <a:lvl6pPr/>
            <a:lvl7pPr/>
            <a:lvl8pPr/>
            <a:lvl9pPr/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r">
              <a:defRPr/>
            </a:pPr>
            <a:r>
              <a:rPr lang="ru-RU" sz="3200" b="1" dirty="0" smtClean="0"/>
              <a:t>ФГБОУ </a:t>
            </a:r>
            <a:r>
              <a:rPr lang="ru-RU" sz="3200" b="1" dirty="0"/>
              <a:t>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/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dirty="0" smtClean="0">
                <a:latin typeface="Times New Roman" panose="02020603050405020304"/>
                <a:ea typeface="Arial" panose="020B0604020202020204"/>
                <a:cs typeface="Times New Roman" panose="02020603050405020304"/>
              </a:rPr>
              <a:t>Медицинский институт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 smtClean="0">
                <a:solidFill>
                  <a:srgbClr val="FF0000"/>
                </a:solidFill>
              </a:rPr>
              <a:t>специалиста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857778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 smtClean="0"/>
              <a:t>:</a:t>
            </a:r>
            <a:r>
              <a:rPr lang="ru-RU" altLang="en-US" sz="2800" dirty="0" smtClean="0"/>
              <a:t> Халадов Рашид Ильясович</a:t>
            </a:r>
            <a:endParaRPr lang="ru-RU" altLang="en-US" sz="2800" dirty="0" smtClean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 panose="02020603050405020304"/>
                <a:cs typeface="Times New Roman" panose="02020603050405020304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5521063" cy="738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 подготовки: Педиатрия</a:t>
            </a:r>
            <a:endParaRPr lang="ru-RU" sz="2400" dirty="0">
              <a:solidFill>
                <a:srgbClr val="D9D9D9"/>
              </a:solidFill>
            </a:endParaRPr>
          </a:p>
          <a:p>
            <a:pPr>
              <a:defRPr/>
            </a:pPr>
            <a:r>
              <a:rPr lang="ru-RU" dirty="0" smtClean="0"/>
              <a:t>                          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Профиль</a:t>
            </a:r>
            <a:r>
              <a:rPr lang="ru-RU" sz="2400" dirty="0"/>
              <a:t>: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146610"/>
          <a:ext cx="11712575" cy="4627245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3878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Зачёт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(16.01.26)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 и спорт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Зачёт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(19.01.26)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 в ЛД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Зачёт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(19.01.26)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Латинский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Зачёт (22.01.26)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Правоведение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Зачёт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(22.01.26)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химия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Зачёт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(23.01.26)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Зачёт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(23.01.26)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Зачёт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(27.01.26)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Нормальная анатомия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Зачёт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(28.01.26)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Зачёт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(28.01.26)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служением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Зачёт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(16.01.26)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>
                        <a:buNone/>
                        <a:defRPr/>
                      </a:pPr>
                      <a:r>
                        <a:rPr lang="ru-RU" altLang="en-US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altLang="en-US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  <a:defRPr/>
                      </a:pPr>
                      <a:r>
                        <a:rPr lang="ru-RU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  <a:endParaRPr lang="ru-RU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Зачёт</a:t>
                      </a:r>
                      <a:r>
                        <a:rPr lang="ru-RU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(27.01.26)</a:t>
                      </a:r>
                      <a:endParaRPr lang="ru-RU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Биоэтика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Зачёт (30.05.26)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ЭД по ФК и спорту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Зачёт (01.06.26)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Зачёт (03.06.26)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Физика, математика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Зачёт (04.06.26)</a:t>
                      </a:r>
                      <a:endParaRPr lang="ru-RU" sz="18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Гистология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Зачёт (04.06.26)</a:t>
                      </a:r>
                      <a:endParaRPr lang="ru-RU" sz="18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Биоорганическая химия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Зачёт (04.06.26)</a:t>
                      </a:r>
                      <a:endParaRPr lang="ru-RU" sz="18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Нормальная анатомия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Зачёт (05.06.26)</a:t>
                      </a:r>
                      <a:endParaRPr lang="ru-RU" sz="18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Латинский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Зачёт (05.06.26)</a:t>
                      </a:r>
                      <a:endParaRPr lang="ru-RU" sz="18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Зачёт (05.06.26)</a:t>
                      </a:r>
                      <a:endParaRPr lang="ru-RU" sz="18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 (экзамен)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Зачёт (25.06.26)</a:t>
                      </a:r>
                      <a:endParaRPr lang="ru-RU" sz="18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>
                <a:latin typeface="Calibri" panose="020F0502020204030204"/>
              </a:rPr>
              <a:t>Основные тезисы работы были представлены на</a:t>
            </a:r>
            <a:endParaRPr lang="ru-RU" i="1">
              <a:latin typeface="Calibri" panose="020F0502020204030204"/>
            </a:endParaRPr>
          </a:p>
          <a:p>
            <a:pPr algn="ctr">
              <a:defRPr/>
            </a:pPr>
            <a:r>
              <a:rPr lang="ru-RU" i="1">
                <a:latin typeface="Calibri" panose="020F0502020204030204"/>
              </a:rPr>
              <a:t>научно-практических конференциях:</a:t>
            </a:r>
            <a:endParaRPr lang="ru-RU" i="1">
              <a:latin typeface="Calibri" panose="020F0502020204030204"/>
            </a:endParaRPr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3378</Words>
  <Application>WPS Presentation</Application>
  <PresentationFormat>Широкоэкранный</PresentationFormat>
  <Paragraphs>498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3" baseType="lpstr">
      <vt:lpstr>Arial</vt:lpstr>
      <vt:lpstr>SimSun</vt:lpstr>
      <vt:lpstr>Wingdings</vt:lpstr>
      <vt:lpstr>Arial</vt:lpstr>
      <vt:lpstr>Calibri</vt:lpstr>
      <vt:lpstr>Wingdings 2</vt:lpstr>
      <vt:lpstr>Wingdings</vt:lpstr>
      <vt:lpstr>Times New Roman</vt:lpstr>
      <vt:lpstr>Franklin Gothic Heavy</vt:lpstr>
      <vt:lpstr>Constantia</vt:lpstr>
      <vt:lpstr>Times New Roman</vt:lpstr>
      <vt:lpstr>Microsoft YaHei</vt:lpstr>
      <vt:lpstr>Arial Unicode MS</vt:lpstr>
      <vt:lpstr>Constantia</vt:lpstr>
      <vt:lpstr>Поток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Ryan</cp:lastModifiedBy>
  <cp:revision>54</cp:revision>
  <dcterms:created xsi:type="dcterms:W3CDTF">2017-02-20T01:33:00Z</dcterms:created>
  <dcterms:modified xsi:type="dcterms:W3CDTF">2026-10-18T12:08:22Z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1049-12.1.0.29162</vt:lpwstr>
  </property>
  <property fmtid="{D5CDD505-2E9C-101B-9397-08002B2CF9AE}" pid="3" name="ICV">
    <vt:lpwstr>B1D4C6F1035E4684A38A4DF487714C79_12</vt:lpwstr>
  </property>
</Properties>
</file>