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3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8009563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Хумадов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Магомед-Эмин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Джамалдинович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 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9598D8-5575-CC2D-51B1-A49614649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62" y="3987225"/>
            <a:ext cx="1364091" cy="17765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71496" y="1823891"/>
            <a:ext cx="11797877" cy="736646"/>
            <a:chOff x="-156040" y="-61606"/>
            <a:chExt cx="11797875" cy="736644"/>
          </a:xfrm>
        </p:grpSpPr>
        <p:sp>
          <p:nvSpPr>
            <p:cNvPr id="127" name="Rectangle"/>
            <p:cNvSpPr/>
            <p:nvPr/>
          </p:nvSpPr>
          <p:spPr>
            <a:xfrm>
              <a:off x="-156040" y="-61606"/>
              <a:ext cx="11608817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38477" y="2745163"/>
            <a:ext cx="11814294" cy="736646"/>
            <a:chOff x="126791" y="0"/>
            <a:chExt cx="11814292" cy="736644"/>
          </a:xfrm>
        </p:grpSpPr>
        <p:sp>
          <p:nvSpPr>
            <p:cNvPr id="130" name="Rectangle"/>
            <p:cNvSpPr/>
            <p:nvPr/>
          </p:nvSpPr>
          <p:spPr>
            <a:xfrm>
              <a:off x="12679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299247" y="10924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 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273483100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219407117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sp>
        <p:nvSpPr>
          <p:cNvPr id="240" name="Rectangle"/>
          <p:cNvSpPr/>
          <p:nvPr/>
        </p:nvSpPr>
        <p:spPr>
          <a:xfrm>
            <a:off x="195116" y="1825001"/>
            <a:ext cx="11798412" cy="736646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sp>
        <p:nvSpPr>
          <p:cNvPr id="253" name="Rectangle"/>
          <p:cNvSpPr/>
          <p:nvPr/>
        </p:nvSpPr>
        <p:spPr>
          <a:xfrm>
            <a:off x="195116" y="1566679"/>
            <a:ext cx="11798412" cy="4886657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/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552</Words>
  <Application>Microsoft Office PowerPoint</Application>
  <PresentationFormat>Широкоэкранный</PresentationFormat>
  <Paragraphs>225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63</cp:revision>
  <dcterms:modified xsi:type="dcterms:W3CDTF">2026-10-06T08:16:54Z</dcterms:modified>
</cp:coreProperties>
</file>