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3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59927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820135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ХАНКЕРХАНОВ УМАЛТ МОВЛИДОВИЧ</a:t>
            </a:r>
            <a:endParaRPr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6B0E16-78C6-45AF-4E5A-49D58830F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26" y="4080366"/>
            <a:ext cx="1466850" cy="158088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735580"/>
            <a:ext cx="1164183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06.08.2025г.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780928"/>
            <a:ext cx="11499416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20.07.2026г. №331 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4292579688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219407117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sp>
        <p:nvSpPr>
          <p:cNvPr id="240" name="Rectangle"/>
          <p:cNvSpPr/>
          <p:nvPr/>
        </p:nvSpPr>
        <p:spPr>
          <a:xfrm>
            <a:off x="195116" y="1825001"/>
            <a:ext cx="11798412" cy="736646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sp>
        <p:nvSpPr>
          <p:cNvPr id="253" name="Rectangle"/>
          <p:cNvSpPr/>
          <p:nvPr/>
        </p:nvSpPr>
        <p:spPr>
          <a:xfrm>
            <a:off x="209268" y="1569680"/>
            <a:ext cx="11798412" cy="4886657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/>
          </a:p>
        </p:txBody>
      </p: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54445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5117" y="1862844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550</Words>
  <Application>Microsoft Office PowerPoint</Application>
  <PresentationFormat>Широкоэкранный</PresentationFormat>
  <Paragraphs>225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62</cp:revision>
  <dcterms:modified xsi:type="dcterms:W3CDTF">2026-10-06T11:25:04Z</dcterms:modified>
</cp:coreProperties>
</file>