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33415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ЧЕМАЕВ МАЛИК МУСАЕВИЧ</a:t>
            </a:r>
            <a:endParaRPr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D6B50E-B78E-F4EF-A829-8BD92CF0F4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8" t="36581" r="22314" b="18907"/>
          <a:stretch/>
        </p:blipFill>
        <p:spPr>
          <a:xfrm>
            <a:off x="746905" y="3969536"/>
            <a:ext cx="1296145" cy="169859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35580"/>
            <a:ext cx="1164183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89" y="2745163"/>
            <a:ext cx="11501833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2580410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6" y="1825001"/>
            <a:ext cx="11798412" cy="736646"/>
            <a:chOff x="-1" y="0"/>
            <a:chExt cx="11798410" cy="736644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68269"/>
              <a:ext cx="11798410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endParaRPr u="sng" dirty="0">
                <a:solidFill>
                  <a:srgbClr val="FF0000"/>
                </a:solidFill>
              </a:endParaRP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rPr lang="ru-RU" dirty="0">
                <a:solidFill>
                  <a:schemeClr val="tx1"/>
                </a:solidFill>
              </a:rPr>
              <a:t>Интеграция </a:t>
            </a:r>
            <a:r>
              <a:rPr lang="ru-RU" dirty="0" err="1">
                <a:solidFill>
                  <a:schemeClr val="tx1"/>
                </a:solidFill>
              </a:rPr>
              <a:t>геоэкологических</a:t>
            </a:r>
            <a:r>
              <a:rPr lang="ru-RU" dirty="0">
                <a:solidFill>
                  <a:schemeClr val="tx1"/>
                </a:solidFill>
              </a:rPr>
              <a:t> аспектов в градостроительное 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rPr lang="ru-RU" dirty="0">
                <a:solidFill>
                  <a:schemeClr val="tx1"/>
                </a:solidFill>
              </a:rPr>
              <a:t>планирование (на примере г. Грозный)</a:t>
            </a:r>
            <a:r>
              <a:rPr lang="en-US" dirty="0">
                <a:solidFill>
                  <a:schemeClr val="tx1"/>
                </a:solidFill>
              </a:rPr>
              <a:t> URL//https://storage.ucomplex.org/files/users/-1/8d43043001c85a9b.pdf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ru-RU" dirty="0">
                <a:solidFill>
                  <a:schemeClr val="tx1"/>
                </a:solidFill>
              </a:rPr>
              <a:t>Урбанизированные территории как объект </a:t>
            </a:r>
            <a:r>
              <a:rPr lang="ru-RU" dirty="0" err="1">
                <a:solidFill>
                  <a:schemeClr val="tx1"/>
                </a:solidFill>
              </a:rPr>
              <a:t>геоэкологического</a:t>
            </a:r>
            <a:r>
              <a:rPr lang="ru-RU" dirty="0">
                <a:solidFill>
                  <a:schemeClr val="tx1"/>
                </a:solidFill>
              </a:rPr>
              <a:t> анализа. </a:t>
            </a:r>
            <a:r>
              <a:rPr lang="en-US" dirty="0">
                <a:solidFill>
                  <a:schemeClr val="tx1"/>
                </a:solidFill>
              </a:rPr>
              <a:t>URL</a:t>
            </a:r>
            <a:r>
              <a:rPr lang="ru-RU" dirty="0">
                <a:solidFill>
                  <a:schemeClr val="tx1"/>
                </a:solidFill>
              </a:rPr>
              <a:t>//</a:t>
            </a:r>
            <a:r>
              <a:rPr lang="en-US" dirty="0">
                <a:solidFill>
                  <a:schemeClr val="tx1"/>
                </a:solidFill>
              </a:rPr>
              <a:t>https://storage.ucomplex.org/files/users/-1/8e856f436a91efb5.pdf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0A2715-4959-2C8B-E33A-40CB8826D0DE}"/>
              </a:ext>
            </a:extLst>
          </p:cNvPr>
          <p:cNvSpPr txBox="1"/>
          <p:nvPr/>
        </p:nvSpPr>
        <p:spPr>
          <a:xfrm>
            <a:off x="222920" y="1734301"/>
            <a:ext cx="1170572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dirty="0"/>
              <a:t>Всероссийская научно-практическая конференция студентов, аспирантов и молодых </a:t>
            </a:r>
          </a:p>
          <a:p>
            <a:r>
              <a:rPr lang="ru-RU" dirty="0"/>
              <a:t>ученых. Розный, 2025. Урбанизированные территории как объект </a:t>
            </a:r>
            <a:r>
              <a:rPr lang="ru-RU" dirty="0" err="1"/>
              <a:t>геоэкологического</a:t>
            </a:r>
            <a:r>
              <a:rPr lang="ru-RU" dirty="0"/>
              <a:t> анализа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628</Words>
  <Application>Microsoft Office PowerPoint</Application>
  <PresentationFormat>Широкоэкранный</PresentationFormat>
  <Paragraphs>242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65</cp:revision>
  <dcterms:modified xsi:type="dcterms:W3CDTF">2026-10-06T07:23:23Z</dcterms:modified>
</cp:coreProperties>
</file>