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 strictFirstAndLastChars="0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y="7562850" cx="10693400"/>
  <p:notesSz cx="7562850" cy="10693400"/>
  <p:defaultText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>
  <a:tblStyle styleId="{63173138-99F3-4963-8A36-27C3577B959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fill>
          <a:solidFill>
            <a:srgbClr val="CFD7E7"/>
          </a:solidFill>
        </a:fill>
      </a:tcStyle>
    </a:band1H>
    <a:band2H>
      <a:tcTxStyle b="off" i="off"/>
      <a:tcStyle>
        <a:fill>
          <a:solidFill>
            <a:srgbClr val="CFD7E7"/>
          </a:solidFill>
        </a:fill>
      </a:tcStyle>
    </a:band2H>
    <a:band1V>
      <a:tcTxStyle b="off" i="off"/>
      <a:tcStyle>
        <a:fill>
          <a:solidFill>
            <a:srgbClr val="CFD7E7"/>
          </a:solidFill>
        </a:fill>
      </a:tcStyle>
    </a:band1V>
    <a:band2V>
      <a:tcTxStyle b="off" i="off"/>
      <a:tcStyle>
        <a:fill>
          <a:solidFill>
            <a:srgbClr val="CFD7E7"/>
          </a:solidFill>
        </a:fill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eCell>
    <a:swCell>
      <a:tcTxStyle b="off" i="off"/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eCell>
    <a:nwCell>
      <a:tcTxStyle b="off" i="off"/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nwCell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tableStyles" Target="tableStyle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4" name="Google Shape;3;n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8835" name="Google Shape;4;n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  <a:noFill/>
          <a:ln>
            <a:noFill/>
          </a:ln>
        </p:spPr>
        <p:txBody>
          <a:bodyPr anchor="t" anchorCtr="0" bIns="91425" lIns="91425" rIns="91425" spcFirstLastPara="1" tIns="91425" wrap="square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hlink="hlink" folHlink="folHlink"/>
  <p:notesStyle>
    <a:defPPr algn="l" lvl="0" marR="0" rtl="0">
      <a:lnSpc>
        <a:spcPct val="100000"/>
      </a:lnSpc>
      <a:spcBef>
        <a:spcPts val="0"/>
      </a:spcBef>
      <a:spcAft>
        <a:spcPts val="0"/>
      </a:spcAft>
    </a:defPPr>
    <a:lvl1pPr algn="l" lvl="0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1pPr>
    <a:lvl2pPr algn="l" lvl="1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2pPr>
    <a:lvl3pPr algn="l" lvl="2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3pPr>
    <a:lvl4pPr algn="l" lvl="3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4pPr>
    <a:lvl5pPr algn="l" lvl="4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5pPr>
    <a:lvl6pPr algn="l" lvl="5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6pPr>
    <a:lvl7pPr algn="l" lvl="6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7pPr>
    <a:lvl8pPr algn="l" lvl="7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8pPr>
    <a:lvl9pPr algn="l" lvl="8" marR="0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cap="none" sz="1400" i="0" spc="0" strike="noStrike" u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Google Shape;46;p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87" name="Google Shape;47;p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Google Shape;63;p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00" name="Google Shape;64;p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6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Google Shape;79;p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18" name="Google Shape;80;p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9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Google Shape;95;p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30" name="Google Shape;96;p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Google Shape;111;p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42" name="Google Shape;112;p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Google Shape;127;p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54" name="Google Shape;128;p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8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5" name="Google Shape;143;p7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66" name="Google Shape;144;p7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Google Shape;159;p8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78" name="Google Shape;160;p8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9" name="Google Shape;175;p9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790" name="Google Shape;176;p9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67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Google Shape;191;p10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02" name="Google Shape;192;p10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0" name="Google Shape;207;p11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11" name="Google Shape;208;p11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74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4" name="Google Shape;217;p12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825" name="Google Shape;218;p12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6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Google Shape;235;p13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74" name="Google Shape;236;p13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3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Google Shape;251;p14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61" name="Google Shape;252;p14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Google Shape;268;p15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48" name="Google Shape;269;p15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Google Shape;306;p16:notes"/>
          <p:cNvSpPr txBox="1"/>
          <p:nvPr>
            <p:ph type="body" idx="1"/>
          </p:nvPr>
        </p:nvSpPr>
        <p:spPr>
          <a:xfrm>
            <a:off x="756275" y="5079350"/>
            <a:ext cx="6050275" cy="4812025"/>
          </a:xfrm>
          <a:prstGeom prst="rect"/>
        </p:spPr>
        <p:txBody>
          <a:bodyPr anchor="t" anchorCtr="0" bIns="91425" lIns="91425" rIns="91425" spcFirstLastPara="1" tIns="91425" wrap="square">
            <a:noAutofit/>
          </a:bodyPr>
          <a:p>
            <a:pPr algn="l"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</a:p>
        </p:txBody>
      </p:sp>
      <p:sp>
        <p:nvSpPr>
          <p:cNvPr id="1048613" name="Google Shape;307;p16:notes"/>
          <p:cNvSpPr/>
          <p:nvPr>
            <p:ph type="sldImg" idx="2"/>
          </p:nvPr>
        </p:nvSpPr>
        <p:spPr>
          <a:xfrm>
            <a:off x="1260725" y="802000"/>
            <a:ext cx="5042150" cy="4010025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showMasterSp="0">
  <p:cSld name="Title and Content">
    <p:bg>
      <p:bgPr>
        <a:solidFill>
          <a:schemeClr val="lt1"/>
        </a:solidFill>
      </p:bgPr>
    </p:bg>
    <p:spTree>
      <p:nvGrpSpPr>
        <p:cNvPr id="24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Google Shape;18;p18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8" name="Google Shape;19;p18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 b="0" sz="1900" i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89" name="Google Shape;20;p18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0" name="Google Shape;21;p18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591" name="Google Shape;22;p18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4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Google Shape;24;p19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02" name="Google Shape;25;p19"/>
          <p:cNvSpPr txBox="1"/>
          <p:nvPr>
            <p:ph type="body" idx="1"/>
          </p:nvPr>
        </p:nvSpPr>
        <p:spPr>
          <a:xfrm>
            <a:off x="534670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03" name="Google Shape;26;p19"/>
          <p:cNvSpPr txBox="1"/>
          <p:nvPr>
            <p:ph type="body" idx="2"/>
          </p:nvPr>
        </p:nvSpPr>
        <p:spPr>
          <a:xfrm>
            <a:off x="5507101" y="1739455"/>
            <a:ext cx="4651629" cy="4991481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04" name="Google Shape;27;p19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05" name="Google Shape;28;p19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706" name="Google Shape;29;p19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68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3" name="Google Shape;31;p20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 b="1" sz="1900" i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04" name="Google Shape;32;p20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05" name="Google Shape;33;p20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06" name="Google Shape;34;p20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7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6" name="Google Shape;36;p21"/>
          <p:cNvSpPr txBox="1"/>
          <p:nvPr>
            <p:ph type="title"/>
          </p:nvPr>
        </p:nvSpPr>
        <p:spPr>
          <a:xfrm>
            <a:off x="802005" y="2344483"/>
            <a:ext cx="9089390" cy="1588197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7" name="Google Shape;37;p21"/>
          <p:cNvSpPr txBox="1"/>
          <p:nvPr>
            <p:ph type="subTitle" idx="1"/>
          </p:nvPr>
        </p:nvSpPr>
        <p:spPr>
          <a:xfrm>
            <a:off x="1604010" y="4235196"/>
            <a:ext cx="7485380" cy="189071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8" name="Google Shape;38;p21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29" name="Google Shape;39;p21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0" name="Google Shape;40;p21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76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31" name="Google Shape;42;p22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2" name="Google Shape;43;p22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algn="l" lvl="1">
              <a:spcBef>
                <a:spcPts val="0"/>
              </a:spcBef>
              <a:spcAft>
                <a:spcPts val="0"/>
              </a:spcAft>
              <a:buSzPts val="1400"/>
              <a:buNone/>
            </a:lvl2pPr>
            <a:lvl3pPr algn="l" lvl="2">
              <a:spcBef>
                <a:spcPts val="0"/>
              </a:spcBef>
              <a:spcAft>
                <a:spcPts val="0"/>
              </a:spcAft>
              <a:buSzPts val="1400"/>
              <a:buNone/>
            </a:lvl3pPr>
            <a:lvl4pPr algn="l" lvl="3">
              <a:spcBef>
                <a:spcPts val="0"/>
              </a:spcBef>
              <a:spcAft>
                <a:spcPts val="0"/>
              </a:spcAft>
              <a:buSzPts val="1400"/>
              <a:buNone/>
            </a:lvl4pPr>
            <a:lvl5pPr algn="l" lvl="4">
              <a:spcBef>
                <a:spcPts val="0"/>
              </a:spcBef>
              <a:spcAft>
                <a:spcPts val="0"/>
              </a:spcAft>
              <a:buSzPts val="1400"/>
              <a:buNone/>
            </a:lvl5pPr>
            <a:lvl6pPr algn="l" lvl="5">
              <a:spcBef>
                <a:spcPts val="0"/>
              </a:spcBef>
              <a:spcAft>
                <a:spcPts val="0"/>
              </a:spcAft>
              <a:buSzPts val="1400"/>
              <a:buNone/>
            </a:lvl6pPr>
            <a:lvl7pPr algn="l" lvl="6">
              <a:spcBef>
                <a:spcPts val="0"/>
              </a:spcBef>
              <a:spcAft>
                <a:spcPts val="0"/>
              </a:spcAft>
              <a:buSzPts val="1400"/>
              <a:buNone/>
            </a:lvl7pPr>
            <a:lvl8pPr algn="l" lvl="7">
              <a:spcBef>
                <a:spcPts val="0"/>
              </a:spcBef>
              <a:spcAft>
                <a:spcPts val="0"/>
              </a:spcAft>
              <a:buSzPts val="1400"/>
              <a:buNone/>
            </a:lvl8pPr>
            <a:lvl9pPr algn="l" lvl="8">
              <a:spcBef>
                <a:spcPts val="0"/>
              </a:spcBef>
              <a:spcAft>
                <a:spcPts val="0"/>
              </a:spcAft>
              <a:buSzPts val="1400"/>
              <a:buNone/>
            </a:lvl9pPr>
          </a:lstStyle>
          <a:p/>
        </p:txBody>
      </p:sp>
      <p:sp>
        <p:nvSpPr>
          <p:cNvPr id="1048833" name="Google Shape;44;p22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algn="r" indent="0" lvl="1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algn="r" indent="0" lvl="2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algn="r" indent="0" lvl="3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algn="r" indent="0" lvl="4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algn="r" indent="0" lvl="5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algn="r" indent="0" lvl="6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algn="r" indent="0" lvl="7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algn="r" indent="0" lvl="8" marL="0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image" Target="../media/image1.jpeg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Relationship Id="rId10" Type="http://schemas.openxmlformats.org/officeDocument/2006/relationships/image" Target="../media/image5.png"/><Relationship Id="rId11" Type="http://schemas.openxmlformats.org/officeDocument/2006/relationships/image" Target="../media/image6.png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</p:bgPr>
    </p:bg>
    <p:spTree>
      <p:nvGrpSpPr>
        <p:cNvPr id="18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Google Shape;6;p17"/>
          <p:cNvSpPr/>
          <p:nvPr/>
        </p:nvSpPr>
        <p:spPr>
          <a:xfrm>
            <a:off x="589311" y="231022"/>
            <a:ext cx="9762229" cy="5491253"/>
          </a:xfrm>
          <a:prstGeom prst="rect"/>
          <a:blipFill rotWithShape="1">
            <a:blip xmlns:r="http://schemas.openxmlformats.org/officeDocument/2006/relationships" r:embed="rId6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7" name="Google Shape;7;p17"/>
          <p:cNvSpPr/>
          <p:nvPr/>
        </p:nvSpPr>
        <p:spPr>
          <a:xfrm>
            <a:off x="589311" y="231022"/>
            <a:ext cx="9762229" cy="1037236"/>
          </a:xfrm>
          <a:prstGeom prst="rect"/>
          <a:blipFill rotWithShape="1">
            <a:blip xmlns:r="http://schemas.openxmlformats.org/officeDocument/2006/relationships" r:embed="rId7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8" name="Google Shape;8;p17"/>
          <p:cNvSpPr/>
          <p:nvPr/>
        </p:nvSpPr>
        <p:spPr>
          <a:xfrm>
            <a:off x="5063667" y="231022"/>
            <a:ext cx="5287873" cy="711828"/>
          </a:xfrm>
          <a:prstGeom prst="rect"/>
          <a:blipFill rotWithShape="1">
            <a:blip xmlns:r="http://schemas.openxmlformats.org/officeDocument/2006/relationships" r:embed="rId8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79" name="Google Shape;9;p17"/>
          <p:cNvSpPr/>
          <p:nvPr/>
        </p:nvSpPr>
        <p:spPr>
          <a:xfrm>
            <a:off x="589311" y="231022"/>
            <a:ext cx="9752060" cy="884702"/>
          </a:xfrm>
          <a:prstGeom prst="rect"/>
          <a:blipFill rotWithShape="1">
            <a:blip xmlns:r="http://schemas.openxmlformats.org/officeDocument/2006/relationships" r:embed="rId9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0" name="Google Shape;10;p17"/>
          <p:cNvSpPr/>
          <p:nvPr/>
        </p:nvSpPr>
        <p:spPr>
          <a:xfrm>
            <a:off x="589311" y="231022"/>
            <a:ext cx="9762229" cy="833856"/>
          </a:xfrm>
          <a:prstGeom prst="rect"/>
          <a:blipFill rotWithShape="1">
            <a:blip xmlns:r="http://schemas.openxmlformats.org/officeDocument/2006/relationships" r:embed="rId10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1" name="Google Shape;11;p17"/>
          <p:cNvSpPr/>
          <p:nvPr/>
        </p:nvSpPr>
        <p:spPr>
          <a:xfrm>
            <a:off x="589311" y="424233"/>
            <a:ext cx="193210" cy="467773"/>
          </a:xfrm>
          <a:prstGeom prst="rect"/>
          <a:blipFill rotWithShape="1">
            <a:blip xmlns:r="http://schemas.openxmlformats.org/officeDocument/2006/relationships" r:embed="rId1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82" name="Google Shape;12;p17"/>
          <p:cNvSpPr txBox="1"/>
          <p:nvPr>
            <p:ph type="title"/>
          </p:nvPr>
        </p:nvSpPr>
        <p:spPr>
          <a:xfrm>
            <a:off x="2171317" y="482715"/>
            <a:ext cx="6350764" cy="623569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1" cap="none" sz="1900" i="0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8583" name="Google Shape;13;p17"/>
          <p:cNvSpPr txBox="1"/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indent="-228600" lvl="0" marL="457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900" i="0" strike="noStrike" u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algn="l" indent="-228600" lvl="1" marL="914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2pPr>
            <a:lvl3pPr algn="l" indent="-228600" lvl="2" marL="1371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3pPr>
            <a:lvl4pPr algn="l" indent="-228600" lvl="3" marL="1828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4pPr>
            <a:lvl5pPr algn="l" indent="-228600" lvl="4" marL="22860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5pPr>
            <a:lvl6pPr algn="l" indent="-228600" lvl="5" marL="27432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6pPr>
            <a:lvl7pPr algn="l" indent="-228600" lvl="6" marL="32004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7pPr>
            <a:lvl8pPr algn="l" indent="-228600" lvl="7" marL="36576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8pPr>
            <a:lvl9pPr algn="l" indent="-228600" lvl="8" marL="411480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4" name="Google Shape;14;p17"/>
          <p:cNvSpPr txBox="1"/>
          <p:nvPr>
            <p:ph type="ftr" idx="11"/>
          </p:nvPr>
        </p:nvSpPr>
        <p:spPr>
          <a:xfrm>
            <a:off x="3635756" y="7033450"/>
            <a:ext cx="3421887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ctr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5" name="Google Shape;15;p17"/>
          <p:cNvSpPr txBox="1"/>
          <p:nvPr>
            <p:ph type="dt" idx="10"/>
          </p:nvPr>
        </p:nvSpPr>
        <p:spPr>
          <a:xfrm>
            <a:off x="534670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l" lvl="0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l" lvl="1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l" lvl="2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l" lvl="3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l" lvl="4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l" lvl="5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l" lvl="6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l" lvl="7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l" lvl="8" marR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 cap="none" sz="1800" i="0" strike="noStrike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48586" name="Google Shape;16;p17"/>
          <p:cNvSpPr txBox="1"/>
          <p:nvPr>
            <p:ph type="sldNum" idx="12"/>
          </p:nvPr>
        </p:nvSpPr>
        <p:spPr>
          <a:xfrm>
            <a:off x="7699248" y="7033450"/>
            <a:ext cx="2459482" cy="378142"/>
          </a:xfrm>
          <a:prstGeom prst="rect"/>
          <a:noFill/>
          <a:ln>
            <a:noFill/>
          </a:ln>
        </p:spPr>
        <p:txBody>
          <a:bodyPr anchor="t" anchorCtr="0" bIns="0" lIns="0" rIns="0" spcFirstLastPara="1" tIns="0" wrap="square">
            <a:spAutoFit/>
          </a:bodyPr>
          <a:lstStyle>
            <a:lvl1pPr algn="r" indent="0" lvl="0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algn="r" indent="0" lvl="1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algn="r" indent="0" lvl="2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algn="r" indent="0" lvl="3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algn="r" indent="0" lvl="4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algn="r" indent="0" lvl="5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algn="r" indent="0" lvl="6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algn="r" indent="0" lvl="7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algn="r" indent="0" lvl="8" marL="0" marR="0" rtl="0">
              <a:spcBef>
                <a:spcPts val="0"/>
              </a:spcBef>
              <a:buNone/>
              <a:defRPr b="0" cap="none" sz="1800" i="0" strike="noStrike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 indent="0" lvl="0" marL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dt="0" ftr="0" hdr="0" sldNum="0"/>
  <p:txStyles>
    <p:title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algn="l" lvl="0" marR="0" rtl="0">
        <a:lnSpc>
          <a:spcPct val="100000"/>
        </a:lnSpc>
        <a:spcBef>
          <a:spcPts val="0"/>
        </a:spcBef>
        <a:spcAft>
          <a:spcPts val="0"/>
        </a:spcAft>
      </a:defPPr>
      <a:lvl1pPr algn="l" lvl="0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algn="l" lvl="1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algn="l" lvl="2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algn="l" lvl="3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algn="l" lvl="4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algn="l" lvl="5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algn="l" lvl="6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algn="l" lvl="7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algn="l" lvl="8" marR="0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cap="none" sz="1400" i="0" spc="0" strike="noStrike" u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8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7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Google Shape;615;p1"/>
          <p:cNvSpPr/>
          <p:nvPr/>
        </p:nvSpPr>
        <p:spPr>
          <a:xfrm>
            <a:off x="567009" y="1410625"/>
            <a:ext cx="9784500" cy="52980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6" name="Google Shape;616;p1"/>
          <p:cNvSpPr/>
          <p:nvPr/>
        </p:nvSpPr>
        <p:spPr>
          <a:xfrm>
            <a:off x="589311" y="312375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7" name="Google Shape;617;p1"/>
          <p:cNvSpPr/>
          <p:nvPr/>
        </p:nvSpPr>
        <p:spPr>
          <a:xfrm>
            <a:off x="5063667" y="312375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8" name="Google Shape;618;p1"/>
          <p:cNvSpPr/>
          <p:nvPr/>
        </p:nvSpPr>
        <p:spPr>
          <a:xfrm>
            <a:off x="589311" y="505584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9" name="Google Shape;619;p1"/>
          <p:cNvSpPr/>
          <p:nvPr/>
        </p:nvSpPr>
        <p:spPr>
          <a:xfrm>
            <a:off x="589311" y="312375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0" name="Google Shape;620;p1"/>
          <p:cNvSpPr/>
          <p:nvPr/>
        </p:nvSpPr>
        <p:spPr>
          <a:xfrm>
            <a:off x="589311" y="312375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1" name="Google Shape;621;p1"/>
          <p:cNvSpPr txBox="1"/>
          <p:nvPr>
            <p:ph type="title"/>
          </p:nvPr>
        </p:nvSpPr>
        <p:spPr>
          <a:xfrm>
            <a:off x="567009" y="229255"/>
            <a:ext cx="9784500" cy="1451700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>
            <a:noFill/>
          </a:ln>
        </p:spPr>
        <p:txBody>
          <a:bodyPr anchor="t" anchorCtr="0" bIns="0" lIns="0" rIns="0" spcFirstLastPara="1" tIns="1308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им. А. А. Кадырова»</a:t>
            </a:r>
            <a:br>
              <a:rPr b="1" cap="none" sz="255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Биолого-химический факультет</a:t>
            </a:r>
            <a:b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- Химия</a:t>
            </a:r>
            <a:endParaRPr b="1" cap="none" sz="255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82" name="Google Shape;622;p1"/>
          <p:cNvSpPr/>
          <p:nvPr/>
        </p:nvSpPr>
        <p:spPr>
          <a:xfrm>
            <a:off x="5427169" y="1410625"/>
            <a:ext cx="20954" cy="15875"/>
          </a:xfrm>
          <a:custGeom>
            <a:avLst/>
            <a:ahLst/>
            <a:rect l="l" t="t" r="r" b="b"/>
            <a:pathLst>
              <a:path w="20954" h="15875" extrusionOk="0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3" name="Google Shape;623;p1"/>
          <p:cNvSpPr txBox="1"/>
          <p:nvPr/>
        </p:nvSpPr>
        <p:spPr>
          <a:xfrm>
            <a:off x="3627308" y="2323303"/>
            <a:ext cx="6138900" cy="5052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ctr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cap="none" sz="32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b="1" cap="none" sz="32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84" name="Google Shape;624;p1"/>
          <p:cNvSpPr txBox="1"/>
          <p:nvPr>
            <p:ph type="body" idx="1"/>
          </p:nvPr>
        </p:nvSpPr>
        <p:spPr>
          <a:xfrm>
            <a:off x="4356100" y="3358503"/>
            <a:ext cx="5287800" cy="1539276"/>
          </a:xfrm>
          <a:prstGeom prst="rect"/>
          <a:noFill/>
          <a:ln>
            <a:noFill/>
          </a:ln>
        </p:spPr>
        <p:txBody>
          <a:bodyPr anchor="t" anchorCtr="0" bIns="0" lIns="0" rIns="0" spcFirstLastPara="1" tIns="139050" wrap="square">
            <a:spAutoFit/>
          </a:bodyPr>
          <a:p>
            <a:pPr algn="l" indent="0" lvl="0" marL="1800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</a:t>
            </a:r>
            <a:r>
              <a:rPr lang="en-US">
                <a:solidFill>
                  <a:srgbClr val="27079B"/>
                </a:solidFill>
              </a:rPr>
              <a:t>Успаев Бекхан Батырович </a:t>
            </a:r>
            <a:endParaRPr b="0" cap="none" sz="1900" i="0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0" rtl="0">
              <a:lnSpc>
                <a:spcPct val="100000"/>
              </a:lnSpc>
              <a:spcBef>
                <a:spcPts val="1095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b="1" cap="none" sz="1900" i="1" strike="noStrike" u="none">
              <a:solidFill>
                <a:srgbClr val="27079B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04.03.01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Химия</a:t>
            </a:r>
          </a:p>
          <a:p>
            <a:pPr algn="l" indent="0" lvl="0" marL="180000" marR="5080" rtl="0">
              <a:lnSpc>
                <a:spcPct val="112400"/>
              </a:lnSpc>
              <a:spcBef>
                <a:spcPts val="80"/>
              </a:spcBef>
              <a:spcAft>
                <a:spcPts val="0"/>
              </a:spcAft>
              <a:buSzPts val="1400"/>
              <a:buNone/>
            </a:pPr>
            <a:r>
              <a:rPr b="0" cap="none" sz="1900" i="0" lang="en-US" strike="noStrike" u="sng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</a:t>
            </a:r>
            <a:r>
              <a:rPr b="1" cap="none" sz="1900" i="1" lang="en-US" strike="noStrike" u="none">
                <a:solidFill>
                  <a:srgbClr val="2707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«Химия»</a:t>
            </a:r>
          </a:p>
        </p:txBody>
      </p:sp>
      <p:sp>
        <p:nvSpPr>
          <p:cNvPr id="1048685" name="Google Shape;625;p1"/>
          <p:cNvSpPr/>
          <p:nvPr/>
        </p:nvSpPr>
        <p:spPr>
          <a:xfrm>
            <a:off x="4601309" y="5152813"/>
            <a:ext cx="45720" cy="15875"/>
          </a:xfrm>
          <a:custGeom>
            <a:avLst/>
            <a:ahLst/>
            <a:rect l="l" t="t" r="r" b="b"/>
            <a:pathLst>
              <a:path w="45720" h="15875" extrusionOk="0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54" name="Google Shape;626;p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6">
            <a:alphaModFix/>
          </a:blip>
          <a:srcRect l="0" t="0" r="0" b="0"/>
          <a:stretch>
            <a:fillRect/>
          </a:stretch>
        </p:blipFill>
        <p:spPr>
          <a:xfrm>
            <a:off x="782498" y="1680950"/>
            <a:ext cx="2872476" cy="3072951"/>
          </a:xfrm>
          <a:prstGeom prst="rect"/>
          <a:gradFill>
            <a:gsLst>
              <a:gs pos="0">
                <a:srgbClr val="F4F8FB"/>
              </a:gs>
              <a:gs pos="74000">
                <a:srgbClr val="AEC5E1"/>
              </a:gs>
              <a:gs pos="83000">
                <a:srgbClr val="AEC5E1"/>
              </a:gs>
              <a:gs pos="100000">
                <a:srgbClr val="C8D8EB"/>
              </a:gs>
            </a:gsLst>
            <a:lin ang="0" scaled="0"/>
          </a:gradFill>
          <a:ln w="19050" cap="flat" cmpd="sng">
            <a:solidFill>
              <a:srgbClr val="F2F2F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0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8" name="Google Shape;427;p2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9" name="Google Shape;428;p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0" name="Google Shape;429;p2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1" name="Google Shape;430;p2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2" name="Google Shape;431;p2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3" name="Google Shape;432;p2"/>
          <p:cNvSpPr/>
          <p:nvPr/>
        </p:nvSpPr>
        <p:spPr>
          <a:xfrm>
            <a:off x="556282" y="231022"/>
            <a:ext cx="9762300" cy="8340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4" name="Google Shape;433;p2"/>
          <p:cNvSpPr txBox="1"/>
          <p:nvPr>
            <p:ph type="title"/>
          </p:nvPr>
        </p:nvSpPr>
        <p:spPr>
          <a:xfrm>
            <a:off x="4127500" y="389077"/>
            <a:ext cx="2023200" cy="5460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3600" i="0" lang="en-US" strike="noStrike" u="none">
                <a:solidFill>
                  <a:srgbClr val="27079B"/>
                </a:solidFill>
                <a:latin typeface="Arial"/>
                <a:ea typeface="Arial"/>
                <a:cs typeface="Arial"/>
                <a:sym typeface="Arial"/>
              </a:rPr>
              <a:t>Приказы</a:t>
            </a:r>
          </a:p>
        </p:txBody>
      </p:sp>
      <p:sp>
        <p:nvSpPr>
          <p:cNvPr id="1048695" name="Google Shape;434;p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6" name="Google Shape;435;p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rgbClr val="27079B"/>
              </a:solidFill>
              <a:highlight>
                <a:srgbClr val="27079B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7" name="Google Shape;436;p2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8" name="Google Shape;437;p2"/>
          <p:cNvSpPr txBox="1"/>
          <p:nvPr/>
        </p:nvSpPr>
        <p:spPr>
          <a:xfrm>
            <a:off x="868950" y="1690284"/>
            <a:ext cx="9042300" cy="460500"/>
          </a:xfrm>
          <a:prstGeom prst="rect"/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70175" wrap="square">
            <a:spAutoFit/>
          </a:bodyPr>
          <a:p>
            <a:pPr algn="l" indent="0" lvl="0" marL="762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cap="none" sz="1900" i="0" lang="en-US" strike="noStrike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№ 265/03-22 от 02.08.25</a:t>
            </a:r>
            <a:endParaRPr b="0" cap="none" sz="19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4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Google Shape;439;p3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8" name="Google Shape;440;p3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09" name="Google Shape;441;p3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0" name="Google Shape;442;p3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1" name="Google Shape;443;p3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2" name="Google Shape;444;p3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5" name="Google Shape;445;p3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Математика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Общая и неорганическая химия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ЧР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 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государственности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БЖД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13" name="Google Shape;446;p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4" name="Google Shape;447;p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5" name="Google Shape;448;p3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16" name="Google Shape;449;p3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47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Google Shape;451;p4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0" name="Google Shape;452;p4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1" name="Google Shape;453;p4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2" name="Google Shape;454;p4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3" name="Google Shape;455;p4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4" name="Google Shape;456;p4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6" name="Google Shape;457;p4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Математика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/>
                        <a:t>Общая и неорганическая химия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ИКТ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Физика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России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ОВП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Русский язык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25" name="Google Shape;458;p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6" name="Google Shape;459;p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7" name="Google Shape;460;p4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28" name="Google Shape;461;p4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0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Google Shape;463;p5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2" name="Google Shape;464;p5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3" name="Google Shape;465;p5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4" name="Google Shape;466;p5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5" name="Google Shape;467;p5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6" name="Google Shape;468;p5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7" name="Google Shape;469;p5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37" name="Google Shape;470;p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8" name="Google Shape;471;p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39" name="Google Shape;472;p5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0" name="Google Shape;473;p5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3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Google Shape;475;p6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4" name="Google Shape;476;p6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5" name="Google Shape;477;p6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6" name="Google Shape;478;p6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7" name="Google Shape;479;p6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48" name="Google Shape;480;p6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8" name="Google Shape;481;p6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4572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49" name="Google Shape;482;p6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0" name="Google Shape;483;p6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1" name="Google Shape;484;p6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2" name="Google Shape;485;p6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Google Shape;487;p7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6" name="Google Shape;488;p7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7" name="Google Shape;489;p7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8" name="Google Shape;490;p7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59" name="Google Shape;491;p7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0" name="Google Shape;492;p7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09" name="Google Shape;493;p7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61" name="Google Shape;494;p7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2" name="Google Shape;495;p7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3" name="Google Shape;496;p7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4" name="Google Shape;497;p7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59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7" name="Google Shape;499;p8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8" name="Google Shape;500;p8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69" name="Google Shape;501;p8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0" name="Google Shape;502;p8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1" name="Google Shape;503;p8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2" name="Google Shape;504;p8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0" name="Google Shape;505;p8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b="0" cap="none" sz="1400" i="0" strike="noStrike" u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73" name="Google Shape;506;p8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4" name="Google Shape;507;p8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5" name="Google Shape;508;p8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76" name="Google Shape;509;p8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2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9" name="Google Shape;511;p9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0" name="Google Shape;512;p9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1" name="Google Shape;513;p9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2" name="Google Shape;514;p9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3" name="Google Shape;515;p9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4" name="Google Shape;516;p9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1" name="Google Shape;517;p9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85" name="Google Shape;518;p9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6" name="Google Shape;519;p9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7" name="Google Shape;520;p9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88" name="Google Shape;521;p9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5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1" name="Google Shape;523;p10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2" name="Google Shape;524;p10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3" name="Google Shape;525;p10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4" name="Google Shape;526;p10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5" name="Google Shape;527;p10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6" name="Google Shape;528;p10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087879" lvl="0" marL="254063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РЕЗУЛЬТАТЫ ПРОМЕЖУТОЧНОЙ АТТЕСТАЦИИ  БАКАЛАВРОВ</a:t>
            </a:r>
          </a:p>
        </p:txBody>
      </p:sp>
      <p:graphicFrame>
        <p:nvGraphicFramePr>
          <p:cNvPr id="4194312" name="Google Shape;529;p10"/>
          <p:cNvGraphicFramePr>
            <a:graphicFrameLocks/>
          </p:cNvGraphicFramePr>
          <p:nvPr/>
        </p:nvGraphicFramePr>
        <p:xfrm>
          <a:off x="568216" y="213677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577675"/>
                <a:gridCol w="5930650"/>
                <a:gridCol w="3254150"/>
              </a:tblGrid>
              <a:tr h="501225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  п/п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6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cap="none" sz="1400" strike="noStrike" u="none"/>
                    </a:p>
                  </a:txBody>
                  <a:tcPr marL="91450" marR="91450" marT="45725" marB="45725" anchor="ctr"/>
                </a:tc>
              </a:tr>
              <a:tr h="316550">
                <a:tc gridSpan="3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528DD5"/>
                    </a:solidFill>
                  </a:tcPr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cap="none" sz="1400" strike="noStrike" u="none"/>
                    </a:p>
                  </a:txBody>
                </a:tc>
                <a:tc hMerge="1"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  <a:defRPr cap="none" sz="1400" spc="0" strike="noStrike" u="none"/>
                      </a:pPr>
                      <a:r>
                        <a:rPr b="0" cap="none" sz="1600" lang="en-US" strike="noStrike" u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cap="none" sz="1400" strike="noStrike" u="none"/>
                    </a:p>
                  </a:txBody>
                </a:tc>
              </a:tr>
              <a:tr h="269575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2.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3.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6.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7.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8.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9.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10.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cap="none" sz="1200" lang="en-US" strike="noStrike" u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11.</a:t>
                      </a:r>
                      <a:endParaRPr cap="none" sz="1400" strike="noStrike" u="none"/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  <a:tr h="316550">
                <a:tc>
                  <a:txBody>
                    <a:bodyPr/>
                    <a:p>
                      <a:pPr algn="l" indent="-228600" lvl="0" marL="34290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1048797" name="Google Shape;530;p10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8" name="Google Shape;531;p10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799" name="Google Shape;532;p10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0" name="Google Shape;533;p10"/>
          <p:cNvSpPr txBox="1"/>
          <p:nvPr/>
        </p:nvSpPr>
        <p:spPr>
          <a:xfrm>
            <a:off x="1034216" y="1611473"/>
            <a:ext cx="3715500" cy="417824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1" cap="none" sz="145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69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7" name="Google Shape;535;p11"/>
          <p:cNvSpPr/>
          <p:nvPr/>
        </p:nvSpPr>
        <p:spPr>
          <a:xfrm>
            <a:off x="884212" y="363219"/>
            <a:ext cx="8786495" cy="1139190"/>
          </a:xfrm>
          <a:custGeom>
            <a:avLst/>
            <a:ahLst/>
            <a:rect l="l" t="t" r="r" b="b"/>
            <a:pathLst>
              <a:path w="8786495" h="1139190" extrusionOk="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08" name="Google Shape;536;p11"/>
          <p:cNvSpPr txBox="1"/>
          <p:nvPr>
            <p:ph type="title"/>
          </p:nvPr>
        </p:nvSpPr>
        <p:spPr>
          <a:xfrm>
            <a:off x="1770186" y="625086"/>
            <a:ext cx="8148600" cy="7947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3325" wrap="square">
            <a:spAutoFit/>
          </a:bodyPr>
          <a:p>
            <a:pPr algn="ctr" indent="-400050" lvl="0" marL="412115" marR="508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8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БАКАЛАВРА В ОБЩЕСТВЕННО-ЗНАЧИМЫХ  МЕРОПРИЯТИЯХ МЕЖДУНАРОДНОГО  УРОВНЯ</a:t>
            </a:r>
            <a:endParaRPr b="1" cap="none" sz="18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3" name="Google Shape;537;p11"/>
          <p:cNvGraphicFramePr>
            <a:graphicFrameLocks/>
          </p:cNvGraphicFramePr>
          <p:nvPr/>
        </p:nvGraphicFramePr>
        <p:xfrm>
          <a:off x="879594" y="2019693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9039100"/>
              </a:tblGrid>
              <a:tr h="3104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Calibri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54330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104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  <p:sp>
        <p:nvSpPr>
          <p:cNvPr id="1048809" name="Google Shape;538;p11"/>
          <p:cNvSpPr/>
          <p:nvPr/>
        </p:nvSpPr>
        <p:spPr>
          <a:xfrm>
            <a:off x="879594" y="1598834"/>
            <a:ext cx="2105552" cy="273812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55" name="Google Shape;539;p11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1">
            <a:alphaModFix/>
          </a:blip>
          <a:srcRect l="0" t="0" r="0" b="0"/>
          <a:stretch>
            <a:fillRect/>
          </a:stretch>
        </p:blipFill>
        <p:spPr>
          <a:xfrm>
            <a:off x="3060700" y="1598835"/>
            <a:ext cx="6858000" cy="273596"/>
          </a:xfrm>
          <a:prstGeom prst="rect"/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72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Google Shape;541;p12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3" name="Google Shape;542;p12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4" name="Google Shape;543;p12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5" name="Google Shape;544;p12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6" name="Google Shape;545;p12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7" name="Google Shape;546;p12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18" name="Google Shape;547;p12"/>
          <p:cNvSpPr txBox="1"/>
          <p:nvPr>
            <p:ph type="title"/>
          </p:nvPr>
        </p:nvSpPr>
        <p:spPr>
          <a:xfrm>
            <a:off x="2171317" y="482715"/>
            <a:ext cx="63507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1290320" lvl="0" marL="221488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НАУЧНО-ПРАКТИЧЕСКИХ  КОНФЕРЕНЦИЯХ</a:t>
            </a:r>
          </a:p>
        </p:txBody>
      </p:sp>
      <p:sp>
        <p:nvSpPr>
          <p:cNvPr id="1048819" name="Google Shape;548;p1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20" name="Google Shape;549;p1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21" name="Google Shape;550;p12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822" name="Google Shape;551;p12"/>
          <p:cNvSpPr txBox="1"/>
          <p:nvPr/>
        </p:nvSpPr>
        <p:spPr>
          <a:xfrm>
            <a:off x="768927" y="1598751"/>
            <a:ext cx="9435600" cy="463327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2050" wrap="square">
            <a:spAutoFit/>
          </a:bodyPr>
          <a:p>
            <a:pPr algn="l" indent="-509270" lvl="0" marL="3282950" marR="2786380" rtl="0">
              <a:lnSpc>
                <a:spcPct val="1012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  научно-практических конференциях: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823" name="Google Shape;552;p12"/>
          <p:cNvSpPr txBox="1"/>
          <p:nvPr/>
        </p:nvSpPr>
        <p:spPr>
          <a:xfrm>
            <a:off x="739314" y="5363836"/>
            <a:ext cx="4226400" cy="195900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14" name="Google Shape;553;p12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528DD5"/>
                          </a:solidFill>
                        </a:rPr>
                        <a:t>№  </a:t>
                      </a:r>
                      <a:endParaRPr cap="none" sz="1400" strike="noStrike" u="none"/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528DD5"/>
                          </a:solidFill>
                        </a:rPr>
                        <a:t>п/п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cap="none" sz="1400" strike="noStrike" u="none"/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2.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3.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Google Shape;555;p13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3" name="Google Shape;556;p13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4" name="Google Shape;557;p13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5" name="Google Shape;558;p13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6" name="Google Shape;559;p13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7" name="Google Shape;560;p13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68" name="Google Shape;561;p13"/>
          <p:cNvSpPr txBox="1"/>
          <p:nvPr>
            <p:ph type="title"/>
          </p:nvPr>
        </p:nvSpPr>
        <p:spPr>
          <a:xfrm>
            <a:off x="3706872" y="452179"/>
            <a:ext cx="3507000" cy="5994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Выступления на конференциях</a:t>
            </a:r>
          </a:p>
        </p:txBody>
      </p:sp>
      <p:sp>
        <p:nvSpPr>
          <p:cNvPr id="1048669" name="Google Shape;562;p13"/>
          <p:cNvSpPr txBox="1"/>
          <p:nvPr/>
        </p:nvSpPr>
        <p:spPr>
          <a:xfrm>
            <a:off x="746931" y="1486892"/>
            <a:ext cx="9457800" cy="654050"/>
          </a:xfrm>
          <a:prstGeom prst="rect"/>
          <a:solidFill>
            <a:srgbClr val="FEF0CA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t/>
            </a:r>
            <a:endParaRPr b="0" cap="none" sz="17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0" marR="0" rtl="0">
              <a:lnSpc>
                <a:spcPct val="100000"/>
              </a:lnSpc>
              <a:spcBef>
                <a:spcPts val="4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l" indent="0" lvl="0" marL="76200" marR="0" rtl="0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Наименование и время проведения конференции и указать ссылку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70" name="Google Shape;563;p13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1" name="Google Shape;564;p13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2" name="Google Shape;565;p13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3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Google Shape;567;p14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0" name="Google Shape;568;p14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1" name="Google Shape;569;p14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2" name="Google Shape;570;p14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3" name="Google Shape;571;p14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4" name="Google Shape;572;p14"/>
          <p:cNvSpPr txBox="1"/>
          <p:nvPr>
            <p:ph type="title"/>
          </p:nvPr>
        </p:nvSpPr>
        <p:spPr>
          <a:xfrm>
            <a:off x="2317515" y="350518"/>
            <a:ext cx="6296100" cy="750632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637790" lvl="0" marL="2649855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 СТАТЬИ</a:t>
            </a:r>
          </a:p>
        </p:txBody>
      </p:sp>
      <p:sp>
        <p:nvSpPr>
          <p:cNvPr id="1048655" name="Google Shape;573;p14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6" name="Google Shape;574;p14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7" name="Google Shape;575;p14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58" name="Google Shape;576;p14"/>
          <p:cNvSpPr txBox="1"/>
          <p:nvPr/>
        </p:nvSpPr>
        <p:spPr>
          <a:xfrm>
            <a:off x="594396" y="1598751"/>
            <a:ext cx="9457800" cy="257800"/>
          </a:xfrm>
          <a:prstGeom prst="rect"/>
          <a:solidFill>
            <a:srgbClr val="FFF2CB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54600" wrap="square">
            <a:spAutoFit/>
          </a:bodyPr>
          <a:p>
            <a:pPr algn="ctr" indent="0" lvl="0" marL="28448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cap="none" sz="1450" i="1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научные статьи бакалавра за период обучения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59" name="Google Shape;577;p14"/>
          <p:cNvSpPr txBox="1"/>
          <p:nvPr/>
        </p:nvSpPr>
        <p:spPr>
          <a:xfrm>
            <a:off x="739315" y="5363829"/>
            <a:ext cx="3363000" cy="383582"/>
          </a:xfrm>
          <a:prstGeom prst="rect"/>
          <a:noFill/>
          <a:ln>
            <a:noFill/>
          </a:ln>
        </p:spPr>
        <p:txBody>
          <a:bodyPr anchor="t" anchorCtr="0" bIns="0" lIns="0" rIns="0" spcFirstLastPara="1" tIns="3800" wrap="square">
            <a:spAutoFit/>
          </a:bodyPr>
          <a:p>
            <a:pPr algn="l" indent="0" lvl="0" marL="12700" marR="5080" rtl="0">
              <a:lnSpc>
                <a:spcPct val="1068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b="1" cap="none" sz="1250" i="0" lang="en-US" strike="noStrike" u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  2003</a:t>
            </a:r>
            <a:endParaRPr b="0" cap="none" sz="12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04" name="Google Shape;578;p14"/>
          <p:cNvGraphicFramePr>
            <a:graphicFrameLocks/>
          </p:cNvGraphicFramePr>
          <p:nvPr/>
        </p:nvGraphicFramePr>
        <p:xfrm>
          <a:off x="739315" y="2706569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{63173138-99F3-4963-8A36-27C3577B9595}</a:tableStyleId>
              </a:tblPr>
              <a:tblGrid>
                <a:gridCol w="492575"/>
                <a:gridCol w="4236250"/>
                <a:gridCol w="2364425"/>
                <a:gridCol w="2364425"/>
              </a:tblGrid>
              <a:tr h="541450"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528DD5"/>
                          </a:solidFill>
                        </a:rPr>
                        <a:t>№  </a:t>
                      </a:r>
                      <a:endParaRPr cap="none" sz="1400" strike="noStrike" u="none"/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528DD5"/>
                          </a:solidFill>
                        </a:rPr>
                        <a:t>п/п</a:t>
                      </a:r>
                      <a:endParaRPr cap="none" sz="1400" strike="noStrike" u="none"/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  </a:t>
                      </a:r>
                      <a:endParaRPr cap="none" sz="1400" strike="noStrike" u="none"/>
                    </a:p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  <a:tc>
                  <a:txBody>
                    <a:bodyPr/>
                    <a:p>
                      <a:pPr algn="ctr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cap="none" sz="1400" spc="0" strike="noStrike" u="none"/>
                      </a:pPr>
                      <a:r>
                        <a:rPr b="1" cap="none" sz="1400" lang="en-US" strike="noStrike" u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cap="none" sz="1400" strike="noStrike" u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25" marB="45725" anchor="ctr">
                    <a:solidFill>
                      <a:srgbClr val="93B3D7"/>
                    </a:solidFill>
                  </a:tcPr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1.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2.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  <a:tr h="379750"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  <a:defRPr cap="none" sz="1400" spc="0" strike="noStrike" u="none"/>
                      </a:pPr>
                      <a:r>
                        <a:rPr cap="none" sz="1400" lang="en-US" strike="noStrike" u="none">
                          <a:solidFill>
                            <a:srgbClr val="366092"/>
                          </a:solidFill>
                        </a:rPr>
                        <a:t>3.</a:t>
                      </a:r>
                      <a:endParaRPr cap="none" sz="1400" strike="noStrike" u="none"/>
                    </a:p>
                  </a:txBody>
                  <a:tcPr marL="91425" marR="91425" marT="91425" marB="914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p>
                      <a:pPr algn="l" indent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  <a:defRPr cap="none" sz="1400" spc="0" strike="noStrike" u="none"/>
                      </a:pPr>
                      <a:r>
                        <a:t/>
                      </a:r>
                      <a:endParaRPr cap="none" sz="1800" strike="noStrike" u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8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Google Shape;580;p15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5" name="Google Shape;581;p15"/>
          <p:cNvSpPr/>
          <p:nvPr/>
        </p:nvSpPr>
        <p:spPr>
          <a:xfrm>
            <a:off x="589311" y="1400456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6" name="Google Shape;582;p15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7" name="Google Shape;583;p15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8" name="Google Shape;584;p15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9" name="Google Shape;585;p15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0" name="Google Shape;586;p15"/>
          <p:cNvSpPr txBox="1"/>
          <p:nvPr>
            <p:ph type="title"/>
          </p:nvPr>
        </p:nvSpPr>
        <p:spPr>
          <a:xfrm>
            <a:off x="4657176" y="452253"/>
            <a:ext cx="1606500" cy="3189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5225" wrap="square">
            <a:spAutoFit/>
          </a:bodyPr>
          <a:p>
            <a:pPr algn="l" indent="0" lvl="0" marL="1270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Статьи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РИНЦ</a:t>
            </a:r>
          </a:p>
        </p:txBody>
      </p:sp>
      <p:sp>
        <p:nvSpPr>
          <p:cNvPr id="1048621" name="Google Shape;587;p15"/>
          <p:cNvSpPr/>
          <p:nvPr/>
        </p:nvSpPr>
        <p:spPr>
          <a:xfrm>
            <a:off x="741846" y="1685188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2" name="Google Shape;588;p15"/>
          <p:cNvSpPr txBox="1"/>
          <p:nvPr/>
        </p:nvSpPr>
        <p:spPr>
          <a:xfrm>
            <a:off x="746931" y="1690272"/>
            <a:ext cx="9457800" cy="429250"/>
          </a:xfrm>
          <a:prstGeom prst="rect"/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187950" wrap="square">
            <a:spAutoFit/>
          </a:bodyPr>
          <a:p>
            <a:pPr algn="ctr" indent="0" lvl="0" marL="14224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cap="none" sz="16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Необходимо написать тему статьи и сделать из нее 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гипе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</a:t>
            </a:r>
            <a:r>
              <a:rPr b="1" cap="none" sz="1600" i="0" lang="en-US" strike="noStrike" u="sng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ссылк</a:t>
            </a:r>
            <a:r>
              <a:rPr b="1" cap="none" sz="1600" i="0" lang="en-US" strike="noStrike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</a:t>
            </a:r>
            <a:endParaRPr b="0" cap="none" sz="160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23" name="Google Shape;589;p15"/>
          <p:cNvSpPr/>
          <p:nvPr/>
        </p:nvSpPr>
        <p:spPr>
          <a:xfrm>
            <a:off x="8463060" y="2091946"/>
            <a:ext cx="36195" cy="13335"/>
          </a:xfrm>
          <a:custGeom>
            <a:avLst/>
            <a:ahLst/>
            <a:rect l="l" t="t" r="r" b="b"/>
            <a:pathLst>
              <a:path w="36195" h="13335" extrusionOk="0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4" name="Google Shape;590;p15"/>
          <p:cNvSpPr/>
          <p:nvPr/>
        </p:nvSpPr>
        <p:spPr>
          <a:xfrm>
            <a:off x="741846" y="2447862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5" name="Google Shape;591;p15"/>
          <p:cNvSpPr/>
          <p:nvPr/>
        </p:nvSpPr>
        <p:spPr>
          <a:xfrm>
            <a:off x="741846" y="2452946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6" name="Google Shape;592;p15"/>
          <p:cNvSpPr/>
          <p:nvPr/>
        </p:nvSpPr>
        <p:spPr>
          <a:xfrm>
            <a:off x="741846" y="3052917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7" name="Google Shape;593;p15"/>
          <p:cNvSpPr/>
          <p:nvPr/>
        </p:nvSpPr>
        <p:spPr>
          <a:xfrm>
            <a:off x="746931" y="2447862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8" name="Google Shape;594;p15"/>
          <p:cNvSpPr/>
          <p:nvPr/>
        </p:nvSpPr>
        <p:spPr>
          <a:xfrm>
            <a:off x="10204091" y="2447862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29" name="Google Shape;595;p15"/>
          <p:cNvSpPr/>
          <p:nvPr/>
        </p:nvSpPr>
        <p:spPr>
          <a:xfrm>
            <a:off x="741846" y="3210536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0" name="Google Shape;596;p15"/>
          <p:cNvSpPr/>
          <p:nvPr/>
        </p:nvSpPr>
        <p:spPr>
          <a:xfrm>
            <a:off x="741846" y="3215621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1" name="Google Shape;597;p15"/>
          <p:cNvSpPr/>
          <p:nvPr/>
        </p:nvSpPr>
        <p:spPr>
          <a:xfrm>
            <a:off x="741846" y="3815590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2" name="Google Shape;598;p15"/>
          <p:cNvSpPr/>
          <p:nvPr/>
        </p:nvSpPr>
        <p:spPr>
          <a:xfrm>
            <a:off x="746931" y="3210536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3" name="Google Shape;599;p15"/>
          <p:cNvSpPr/>
          <p:nvPr/>
        </p:nvSpPr>
        <p:spPr>
          <a:xfrm>
            <a:off x="10204091" y="3210536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4" name="Google Shape;600;p15"/>
          <p:cNvSpPr/>
          <p:nvPr/>
        </p:nvSpPr>
        <p:spPr>
          <a:xfrm>
            <a:off x="741846" y="3973211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5" name="Google Shape;601;p15"/>
          <p:cNvSpPr/>
          <p:nvPr/>
        </p:nvSpPr>
        <p:spPr>
          <a:xfrm>
            <a:off x="741846" y="3978295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6" name="Google Shape;602;p15"/>
          <p:cNvSpPr/>
          <p:nvPr/>
        </p:nvSpPr>
        <p:spPr>
          <a:xfrm>
            <a:off x="741846" y="4578265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7" name="Google Shape;603;p15"/>
          <p:cNvSpPr/>
          <p:nvPr/>
        </p:nvSpPr>
        <p:spPr>
          <a:xfrm>
            <a:off x="746931" y="3973211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8" name="Google Shape;604;p15"/>
          <p:cNvSpPr/>
          <p:nvPr/>
        </p:nvSpPr>
        <p:spPr>
          <a:xfrm>
            <a:off x="10204091" y="3973211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9" name="Google Shape;605;p15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0" name="Google Shape;606;p15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1" name="Google Shape;607;p15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2" name="Google Shape;608;p15"/>
          <p:cNvSpPr/>
          <p:nvPr/>
        </p:nvSpPr>
        <p:spPr>
          <a:xfrm>
            <a:off x="741846" y="4756223"/>
            <a:ext cx="9467850" cy="610235"/>
          </a:xfrm>
          <a:custGeom>
            <a:avLst/>
            <a:ahLst/>
            <a:rect l="l" t="t" r="r" b="b"/>
            <a:pathLst>
              <a:path w="9467850" h="610235" extrusionOk="0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3" name="Google Shape;609;p15"/>
          <p:cNvSpPr/>
          <p:nvPr/>
        </p:nvSpPr>
        <p:spPr>
          <a:xfrm>
            <a:off x="741846" y="4761307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4" name="Google Shape;610;p15"/>
          <p:cNvSpPr/>
          <p:nvPr/>
        </p:nvSpPr>
        <p:spPr>
          <a:xfrm>
            <a:off x="741846" y="5361277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5" name="Google Shape;611;p15"/>
          <p:cNvSpPr/>
          <p:nvPr/>
        </p:nvSpPr>
        <p:spPr>
          <a:xfrm>
            <a:off x="746931" y="4756223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46" name="Google Shape;612;p15"/>
          <p:cNvSpPr/>
          <p:nvPr/>
        </p:nvSpPr>
        <p:spPr>
          <a:xfrm>
            <a:off x="10204091" y="4756223"/>
            <a:ext cx="0" cy="6102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81"/>
                </a:lnTo>
              </a:path>
            </a:pathLst>
          </a:custGeom>
          <a:noFill/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0" scaled="0"/>
        </a:gradFill>
      </p:bgPr>
    </p:bg>
    <p:spTree>
      <p:nvGrpSpPr>
        <p:cNvPr id="25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Google Shape;628;p2"/>
          <p:cNvSpPr/>
          <p:nvPr/>
        </p:nvSpPr>
        <p:spPr>
          <a:xfrm>
            <a:off x="589311" y="231022"/>
            <a:ext cx="9762300" cy="1037100"/>
          </a:xfrm>
          <a:prstGeom prst="rect"/>
          <a:blipFill rotWithShape="1">
            <a:blip xmlns:r="http://schemas.openxmlformats.org/officeDocument/2006/relationships" r:embed="rId1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3" name="Google Shape;629;p2"/>
          <p:cNvSpPr/>
          <p:nvPr/>
        </p:nvSpPr>
        <p:spPr>
          <a:xfrm>
            <a:off x="568451" y="2722424"/>
            <a:ext cx="9762490" cy="4322445"/>
          </a:xfrm>
          <a:custGeom>
            <a:avLst/>
            <a:ah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4" name="Google Shape;630;p2"/>
          <p:cNvSpPr/>
          <p:nvPr/>
        </p:nvSpPr>
        <p:spPr>
          <a:xfrm>
            <a:off x="5063667" y="231022"/>
            <a:ext cx="5287800" cy="711900"/>
          </a:xfrm>
          <a:prstGeom prst="rect"/>
          <a:blipFill rotWithShape="1">
            <a:blip xmlns:r="http://schemas.openxmlformats.org/officeDocument/2006/relationships" r:embed="rId2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5" name="Google Shape;631;p2"/>
          <p:cNvSpPr/>
          <p:nvPr/>
        </p:nvSpPr>
        <p:spPr>
          <a:xfrm>
            <a:off x="589311" y="231022"/>
            <a:ext cx="9752100" cy="884700"/>
          </a:xfrm>
          <a:prstGeom prst="rect"/>
          <a:blipFill rotWithShape="1">
            <a:blip xmlns:r="http://schemas.openxmlformats.org/officeDocument/2006/relationships" r:embed="rId3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6" name="Google Shape;632;p2"/>
          <p:cNvSpPr/>
          <p:nvPr/>
        </p:nvSpPr>
        <p:spPr>
          <a:xfrm>
            <a:off x="589311" y="231022"/>
            <a:ext cx="9762300" cy="834000"/>
          </a:xfrm>
          <a:prstGeom prst="rect"/>
          <a:blipFill rotWithShape="1">
            <a:blip xmlns:r="http://schemas.openxmlformats.org/officeDocument/2006/relationships" r:embed="rId4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7" name="Google Shape;633;p2"/>
          <p:cNvSpPr/>
          <p:nvPr/>
        </p:nvSpPr>
        <p:spPr>
          <a:xfrm>
            <a:off x="589311" y="424233"/>
            <a:ext cx="193200" cy="467700"/>
          </a:xfrm>
          <a:prstGeom prst="rect"/>
          <a:blipFill rotWithShape="1">
            <a:blip xmlns:r="http://schemas.openxmlformats.org/officeDocument/2006/relationships" r:embed="rId5">
              <a:alphaModFix/>
            </a:blip>
            <a:stretch>
              <a:fillRect l="0" t="0" r="0" b="0"/>
            </a:stretch>
          </a:blip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8" name="Google Shape;634;p2"/>
          <p:cNvSpPr txBox="1"/>
          <p:nvPr>
            <p:ph type="title"/>
          </p:nvPr>
        </p:nvSpPr>
        <p:spPr>
          <a:xfrm>
            <a:off x="2696706" y="452215"/>
            <a:ext cx="6269400" cy="381667"/>
          </a:xfrm>
          <a:prstGeom prst="rect"/>
          <a:noFill/>
          <a:ln>
            <a:noFill/>
          </a:ln>
        </p:spPr>
        <p:txBody>
          <a:bodyPr anchor="t" anchorCtr="0" bIns="0" lIns="0" rIns="0" spcFirstLastPara="1" tIns="12700" wrap="square">
            <a:spAutoFit/>
          </a:bodyPr>
          <a:p>
            <a:pPr algn="l" indent="-2599055" lvl="0" marL="2611120" marR="5080" rtl="0">
              <a:lnSpc>
                <a:spcPct val="126315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ТЕМА ВЫПУСКНОЙ </a:t>
            </a:r>
            <a:r>
              <a:rPr b="1" sz="1900" i="0"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КВАЛИФИКАЦИОННОЙ  </a:t>
            </a:r>
            <a:r>
              <a:rPr b="1" cap="none" sz="1900" i="0" lang="en-US" strike="noStrike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РАБОТЫ</a:t>
            </a:r>
          </a:p>
        </p:txBody>
      </p:sp>
      <p:sp>
        <p:nvSpPr>
          <p:cNvPr id="1048599" name="Google Shape;635;p2"/>
          <p:cNvSpPr/>
          <p:nvPr/>
        </p:nvSpPr>
        <p:spPr>
          <a:xfrm>
            <a:off x="589311" y="1075048"/>
            <a:ext cx="9762490" cy="325755"/>
          </a:xfrm>
          <a:custGeom>
            <a:avLst/>
            <a:ah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0" name="Google Shape;636;p2"/>
          <p:cNvSpPr/>
          <p:nvPr/>
        </p:nvSpPr>
        <p:spPr>
          <a:xfrm>
            <a:off x="2734969" y="1125894"/>
            <a:ext cx="7616825" cy="244475"/>
          </a:xfrm>
          <a:custGeom>
            <a:avLst/>
            <a:ah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1" name="Google Shape;637;p2"/>
          <p:cNvSpPr/>
          <p:nvPr/>
        </p:nvSpPr>
        <p:spPr>
          <a:xfrm>
            <a:off x="589311" y="1125894"/>
            <a:ext cx="2084705" cy="244475"/>
          </a:xfrm>
          <a:custGeom>
            <a:avLst/>
            <a:ah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2" name="Google Shape;638;p2"/>
          <p:cNvSpPr/>
          <p:nvPr/>
        </p:nvSpPr>
        <p:spPr>
          <a:xfrm>
            <a:off x="568452" y="2244062"/>
            <a:ext cx="9775555" cy="2796540"/>
          </a:xfrm>
          <a:custGeom>
            <a:avLst/>
            <a:ahLst/>
            <a:rect l="l" t="t" r="r" b="b"/>
            <a:pathLst>
              <a:path w="9467850" h="2796540" extrusionOk="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3" name="Google Shape;639;p2"/>
          <p:cNvSpPr/>
          <p:nvPr/>
        </p:nvSpPr>
        <p:spPr>
          <a:xfrm>
            <a:off x="741846" y="2717340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4" name="Google Shape;640;p2"/>
          <p:cNvSpPr/>
          <p:nvPr/>
        </p:nvSpPr>
        <p:spPr>
          <a:xfrm>
            <a:off x="741846" y="5503643"/>
            <a:ext cx="9467700" cy="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19993" y="0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5" name="Google Shape;641;p2"/>
          <p:cNvSpPr/>
          <p:nvPr/>
        </p:nvSpPr>
        <p:spPr>
          <a:xfrm>
            <a:off x="672505" y="2707103"/>
            <a:ext cx="0" cy="27966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6" name="Google Shape;642;p2"/>
          <p:cNvSpPr/>
          <p:nvPr/>
        </p:nvSpPr>
        <p:spPr>
          <a:xfrm>
            <a:off x="10204091" y="2712256"/>
            <a:ext cx="0" cy="2796600"/>
          </a:xfrm>
          <a:custGeom>
            <a:avLst/>
            <a:ah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0" y="119997"/>
                </a:lnTo>
              </a:path>
            </a:pathLst>
          </a:custGeom>
          <a:noFill/>
          <a:ln w="1015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07" name="Google Shape;643;p2"/>
          <p:cNvSpPr txBox="1"/>
          <p:nvPr/>
        </p:nvSpPr>
        <p:spPr>
          <a:xfrm>
            <a:off x="3896007" y="4403453"/>
            <a:ext cx="4914300" cy="2346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t/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8" name="Google Shape;644;p2"/>
          <p:cNvSpPr txBox="1"/>
          <p:nvPr/>
        </p:nvSpPr>
        <p:spPr>
          <a:xfrm>
            <a:off x="3896008" y="4811732"/>
            <a:ext cx="4772100" cy="214625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09" name="Google Shape;645;p2"/>
          <p:cNvSpPr/>
          <p:nvPr/>
        </p:nvSpPr>
        <p:spPr>
          <a:xfrm>
            <a:off x="834948" y="3267473"/>
            <a:ext cx="2491740" cy="1586864"/>
          </a:xfrm>
          <a:custGeom>
            <a:avLst/>
            <a:ahLst/>
            <a:rect l="l" t="t" r="r" b="b"/>
            <a:pathLst>
              <a:path w="2491740" h="1586864" extrusionOk="0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t" anchorCtr="0" bIns="0" lIns="0" rIns="0" spcFirstLastPara="1" tIns="0" wrap="square">
            <a:no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cap="none" sz="1800" i="0" strike="noStrike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52" name="Google Shape;646;p2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6">
            <a:alphaModFix/>
          </a:blip>
          <a:srcRect l="0" t="0" r="0" b="0"/>
          <a:stretch>
            <a:fillRect/>
          </a:stretch>
        </p:blipFill>
        <p:spPr>
          <a:xfrm>
            <a:off x="589312" y="1547188"/>
            <a:ext cx="9752059" cy="706637"/>
          </a:xfrm>
          <a:prstGeom prst="rect"/>
          <a:noFill/>
          <a:ln>
            <a:noFill/>
          </a:ln>
        </p:spPr>
      </p:pic>
      <p:pic>
        <p:nvPicPr>
          <p:cNvPr id="2097153" name="Google Shape;647;p2"/>
          <p:cNvPicPr preferRelativeResize="0">
            <a:picLocks/>
          </p:cNvPicPr>
          <p:nvPr/>
        </p:nvPicPr>
        <p:blipFill rotWithShape="1">
          <a:blip xmlns:r="http://schemas.openxmlformats.org/officeDocument/2006/relationships" r:embed="rId7">
            <a:alphaModFix/>
          </a:blip>
          <a:srcRect l="0" t="0" r="0" b="0"/>
          <a:stretch>
            <a:fillRect/>
          </a:stretch>
        </p:blipFill>
        <p:spPr>
          <a:xfrm>
            <a:off x="3414704" y="2853247"/>
            <a:ext cx="6783784" cy="951058"/>
          </a:xfrm>
          <a:prstGeom prst="rect"/>
          <a:noFill/>
          <a:ln>
            <a:noFill/>
          </a:ln>
        </p:spPr>
      </p:pic>
      <p:sp>
        <p:nvSpPr>
          <p:cNvPr id="1048610" name="Google Shape;648;p2"/>
          <p:cNvSpPr txBox="1"/>
          <p:nvPr/>
        </p:nvSpPr>
        <p:spPr>
          <a:xfrm>
            <a:off x="3901434" y="4011049"/>
            <a:ext cx="4772100" cy="234600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8611" name="Google Shape;649;p2"/>
          <p:cNvSpPr txBox="1"/>
          <p:nvPr/>
        </p:nvSpPr>
        <p:spPr>
          <a:xfrm>
            <a:off x="3901434" y="4439079"/>
            <a:ext cx="4772100" cy="214626"/>
          </a:xfrm>
          <a:prstGeom prst="rect"/>
          <a:noFill/>
          <a:ln>
            <a:noFill/>
          </a:ln>
        </p:spPr>
        <p:txBody>
          <a:bodyPr anchor="t" anchorCtr="0" bIns="0" lIns="0" rIns="0" spcFirstLastPara="1" tIns="11425" wrap="square">
            <a:spAutoFit/>
          </a:bodyPr>
          <a:p>
            <a:pPr algn="l"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50"/>
              <a:buFont typeface="Arial"/>
              <a:buNone/>
            </a:pPr>
            <a:r>
              <a:rPr b="0" cap="none" sz="1450" i="0" lang="en-US" strike="noStrike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	</a:t>
            </a:r>
            <a:endParaRPr b="0" cap="none" sz="1450" i="0" strike="noStrike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2311DRK48G</dc:creator>
  <dcterms:created xsi:type="dcterms:W3CDTF">2026-10-08T12:06:26Z</dcterms:created>
  <dcterms:modified xsi:type="dcterms:W3CDTF">2026-10-08T12:06:26Z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d7022eeebca64660962ea8b6cd1d6605_23</vt:lpwstr>
  </property>
</Properties>
</file>