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1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12192000"/>
  <p:custDataLst>
    <p:tags r:id="rId17"/>
  </p:custDataLst>
  <p:defaultTextStyle>
    <a:defPPr lvl="0">
      <a:defRPr lang="ru-RU"/>
    </a:defPPr>
    <a:lvl1pPr lvl="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lvl="1"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lvl="2"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lvl="3"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lvl="4"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defTabSz="914400" lvl="5" marL="2286000" algn="l">
      <a:defRPr>
        <a:solidFill>
          <a:schemeClr val="tx1"/>
        </a:solidFill>
        <a:latin typeface="Arial"/>
        <a:ea typeface="+mn-ea"/>
        <a:cs typeface="Arial"/>
      </a:defRPr>
    </a:lvl6pPr>
    <a:lvl7pPr defTabSz="914400" lvl="6" marL="2743200" algn="l">
      <a:defRPr>
        <a:solidFill>
          <a:schemeClr val="tx1"/>
        </a:solidFill>
        <a:latin typeface="Arial"/>
        <a:ea typeface="+mn-ea"/>
        <a:cs typeface="Arial"/>
      </a:defRPr>
    </a:lvl7pPr>
    <a:lvl8pPr defTabSz="914400" lvl="7" marL="3200400" algn="l">
      <a:defRPr>
        <a:solidFill>
          <a:schemeClr val="tx1"/>
        </a:solidFill>
        <a:latin typeface="Arial"/>
        <a:ea typeface="+mn-ea"/>
        <a:cs typeface="Arial"/>
      </a:defRPr>
    </a:lvl8pPr>
    <a:lvl9pPr defTabSz="914400" lvl="8" marL="3657600" algn="l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1" id="1" initials="" lastIdx="3" name="А2-06-11"/>
</p:cmAuthorLst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8BED386E-5AF8-448F-B8DF-D81B6E7BD4AB}">
  <a:tblStyle styleId="{8BED386E-5AF8-448F-B8DF-D81B6E7BD4A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tags" Target="tags/tag1.xml"/><Relationship Id="rId16" Type="http://schemas.openxmlformats.org/officeDocument/2006/relationships/slide" Target="slides/slide10.xml"/><Relationship Id="rId5" Type="http://schemas.openxmlformats.org/officeDocument/2006/relationships/commentAuthors" Target="commentAuthors1.xml"/><Relationship Id="rId6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Джовтханов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Моххамед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Хусайнович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141699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Прикладная математика и </a:t>
            </a: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/>
          <p:nvPr/>
        </p:nvSpPr>
        <p:spPr>
          <a:xfrm>
            <a:off x="1986640" y="314325"/>
            <a:ext cx="790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" name="Google Shape;22;p1"/>
          <p:cNvGraphicFramePr/>
          <p:nvPr/>
        </p:nvGraphicFramePr>
        <p:xfrm>
          <a:off x="695400" y="22859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{8BED386E-5AF8-448F-B8DF-D81B6E7BD4AB}</a:tableStyleId>
              </a:tblPr>
              <a:tblGrid>
                <a:gridCol w="888600"/>
                <a:gridCol w="4674525"/>
                <a:gridCol w="4477675"/>
              </a:tblGrid>
              <a:tr h="51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647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Алгебра и геометрия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служением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Математический анализ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Математические и логические ОВТ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3" name="Google Shape;23;p1"/>
          <p:cNvSpPr/>
          <p:nvPr/>
        </p:nvSpPr>
        <p:spPr>
          <a:xfrm>
            <a:off x="493713" y="1714500"/>
            <a:ext cx="45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" name="Google Shape;24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980"/>
            <a:ext cx="1195637" cy="1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2009884" y="314325"/>
            <a:ext cx="785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" name="Google Shape;30;p2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{8BED386E-5AF8-448F-B8DF-D81B6E7BD4AB}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Математические и логические ОВТ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Математический анализ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 и культура речи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военной подготовки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Дискретная математика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" name="Google Shape;31;p2"/>
          <p:cNvSpPr/>
          <p:nvPr/>
        </p:nvSpPr>
        <p:spPr>
          <a:xfrm>
            <a:off x="493713" y="1714500"/>
            <a:ext cx="45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" name="Google Shape;3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3.xml" val="2627222515"/>
  <p:tag name="ppt/slides/slide2.xml" val="1067075432"/>
  <p:tag name="ppt/slides/slide1.xml" val="831550934"/>
  <p:tag name="ppt/slides/slide4.xml" val="2842590870"/>
  <p:tag name="ppt/slides/slide5.xml" val="674560439"/>
  <p:tag name="ppt/slides/slide6.xml" val="754331918"/>
  <p:tag name="ppt/slides/slide7.xml" val="1399439905"/>
  <p:tag name="ppt/slides/slide8.xml" val="3676956181"/>
  <p:tag name="ppt/slides/slide9.xml" val="1217739210"/>
  <p:tag name="ppt/slides/slide10.xml" val="2445029491"/>
  <p:tag name="ppt/slideMasters/slideMaster1.xml" val="726869567"/>
  <p:tag name="ppt/slideLayouts/slideLayout7.xml" val="1552521858"/>
  <p:tag name="ppt/slideLayouts/slideLayout1.xml" val="2839729918"/>
  <p:tag name="ppt/slideLayouts/slideLayout2.xml" val="2776132828"/>
  <p:tag name="ppt/slideLayouts/slideLayout3.xml" val="1981403219"/>
  <p:tag name="ppt/slideLayouts/slideLayout4.xml" val="227974645"/>
  <p:tag name="ppt/slideLayouts/slideLayout5.xml" val="3093345815"/>
  <p:tag name="ppt/slideLayouts/slideLayout6.xml" val="1795834381"/>
  <p:tag name="ppt/slideLayouts/slideLayout8.xml" val="1377846660"/>
  <p:tag name="ppt/slideLayouts/slideLayout9.xml" val="4171288753"/>
  <p:tag name="ppt/slideLayouts/slideLayout10.xml" val="1933702497"/>
  <p:tag name="ppt/slideLayouts/slideLayout11.xml" val="3451561371"/>
  <p:tag name="ppt/theme/theme1.xml" val="3905950915"/>
  <p:tag name="ppt/media/image1.jpeg" val="4114937224"/>
  <p:tag name="ppt/media/image6.png" val="607324399"/>
  <p:tag name="ppt/media/image3.jpeg" val="723016705"/>
  <p:tag name="ppt/media/image4.jpeg" val="1853682131"/>
  <p:tag name="ppt/media/image2.jpeg" val="2108346866"/>
  <p:tag name="ppt/media/image5.png" val="256577492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