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78" r:id="rId4"/>
    <p:sldId id="259" r:id="rId5"/>
    <p:sldId id="279" r:id="rId6"/>
    <p:sldId id="260" r:id="rId7"/>
    <p:sldId id="269" r:id="rId8"/>
    <p:sldId id="271" r:id="rId9"/>
    <p:sldId id="272" r:id="rId10"/>
    <p:sldId id="273" r:id="rId11"/>
    <p:sldId id="274" r:id="rId12"/>
    <p:sldId id="275" r:id="rId13"/>
    <p:sldId id="270" r:id="rId14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78"/>
            <p14:sldId id="259"/>
            <p14:sldId id="27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 showGuides="1"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/>
            <a:lvl3pPr/>
            <a:lvl4pPr/>
            <a:lvl5pPr/>
            <a:lvl6pPr/>
            <a:lvl7pPr/>
            <a:lvl8pPr/>
            <a:lvl9pPr/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 panose="05020102010507070707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 panose="05020102010507070707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 panose="05020102010507070707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 panose="05020102010507070707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 panose="05020102010507070707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Филологический факультет </a:t>
            </a:r>
            <a:endParaRPr lang="ru-RU" sz="2200" b="1" dirty="0">
              <a:solidFill>
                <a:schemeClr val="bg1"/>
              </a:solidFill>
              <a:latin typeface="Times New Roman" panose="02020603050405020304"/>
              <a:cs typeface="Times New Roman" panose="02020603050405020304"/>
            </a:endParaRPr>
          </a:p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Кафедра «Актерское искусство»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специалитета 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Татаев Адам Русланович </a:t>
            </a:r>
            <a:endParaRPr lang="ru-RU" alt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48286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Актерское искусство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3432" y="692696"/>
            <a:ext cx="10972800" cy="1143000"/>
          </a:xfrm>
        </p:spPr>
        <p:txBody>
          <a:bodyPr/>
          <a:lstStyle/>
          <a:p>
            <a:r>
              <a:rPr lang="ru-RU" dirty="0"/>
              <a:t>                             ПРИКАЗЫ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</p:nvPr>
        </p:nvGraphicFramePr>
        <p:xfrm>
          <a:off x="623392" y="1835696"/>
          <a:ext cx="11175032" cy="45314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75032"/>
              </a:tblGrid>
              <a:tr h="910756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о зачислении   №269/03-22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06.08.2025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54051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Переводной на 2 курс  №342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20.07.2026</a:t>
                      </a:r>
                      <a:endParaRPr lang="ru-RU" sz="28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77930">
                <a:tc>
                  <a:txBody>
                    <a:bodyPr/>
                    <a:lstStyle/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77930">
                <a:tc>
                  <a:txBody>
                    <a:bodyPr/>
                    <a:lstStyle/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107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47328" y="1868183"/>
          <a:ext cx="10585179" cy="5061493"/>
        </p:xfrm>
        <a:graphic>
          <a:graphicData uri="http://schemas.openxmlformats.org/drawingml/2006/table">
            <a:tbl>
              <a:tblPr/>
              <a:tblGrid>
                <a:gridCol w="936781"/>
                <a:gridCol w="4927961"/>
                <a:gridCol w="4720437"/>
              </a:tblGrid>
              <a:tr h="54118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18329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0165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Сценическое движение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Пластическая воспитание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государственной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Обучение служением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Республики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зарубежной литературы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русской литературы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52070" y="1909445"/>
          <a:ext cx="11886565" cy="4831715"/>
        </p:xfrm>
        <a:graphic>
          <a:graphicData uri="http://schemas.openxmlformats.org/drawingml/2006/table">
            <a:tbl>
              <a:tblPr/>
              <a:tblGrid>
                <a:gridCol w="1179195"/>
                <a:gridCol w="5857240"/>
                <a:gridCol w="4850130"/>
              </a:tblGrid>
              <a:tr h="5181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57912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Пластическая воспитание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мировой культуры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русской литературы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БЖД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121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623392" y="1770361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758450" cy="4431569"/>
        </p:xfrm>
        <a:graphic>
          <a:graphicData uri="http://schemas.openxmlformats.org/drawingml/2006/table">
            <a:tbl>
              <a:tblPr/>
              <a:tblGrid>
                <a:gridCol w="952192"/>
                <a:gridCol w="5364643"/>
                <a:gridCol w="4441615"/>
              </a:tblGrid>
              <a:tr h="55098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2409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79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91344" y="2136536"/>
          <a:ext cx="11712576" cy="4286300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Осенний бал 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5263" y="2894415"/>
            <a:ext cx="619268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спектакле на выпускном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2492</Words>
  <Application>WPS Presentation</Application>
  <PresentationFormat>Широкоэкранный</PresentationFormat>
  <Paragraphs>447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4" baseType="lpstr">
      <vt:lpstr>Arial</vt:lpstr>
      <vt:lpstr>SimSun</vt:lpstr>
      <vt:lpstr>Wingdings</vt:lpstr>
      <vt:lpstr>Arial</vt:lpstr>
      <vt:lpstr>Calibri</vt:lpstr>
      <vt:lpstr>Wingdings 2</vt:lpstr>
      <vt:lpstr>Times New Roman</vt:lpstr>
      <vt:lpstr>Times New Roman</vt:lpstr>
      <vt:lpstr>Constantia</vt:lpstr>
      <vt:lpstr>Microsoft YaHei</vt:lpstr>
      <vt:lpstr>Arial Unicode MS</vt:lpstr>
      <vt:lpstr>Поток</vt:lpstr>
      <vt:lpstr>PowerPoint 演示文稿</vt:lpstr>
      <vt:lpstr>                             ПРИКАЗЫ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user</cp:lastModifiedBy>
  <cp:revision>89</cp:revision>
  <dcterms:created xsi:type="dcterms:W3CDTF">2017-02-20T01:33:00Z</dcterms:created>
  <dcterms:modified xsi:type="dcterms:W3CDTF">2026-10-16T12:02:29Z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1049-12.1.0.29162</vt:lpwstr>
  </property>
  <property fmtid="{D5CDD505-2E9C-101B-9397-08002B2CF9AE}" pid="3" name="ICV">
    <vt:lpwstr>EA3ED37E1B5344BF8DC275ED295324E1_12</vt:lpwstr>
  </property>
</Properties>
</file>