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07.10.2026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07.10.2026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07.10.2026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07.10.2026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07.10.2026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07.10.2026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07.10.2026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07.10.2026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07.10.2026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07.10.2026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07.10.2026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07.10.2026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3291362" y="3528247"/>
            <a:ext cx="7858503" cy="707886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Саралиев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Мансур Муслимович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 sz="2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1966743" cy="4470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557544"/>
                <a:gridCol w="3920136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pPr algn="ctr"/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4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  <a:tc hMerge="1">
                  <a:txBody>
                    <a:bodyPr/>
                    <a:p>
                      <a:pPr algn="ctr"/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p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b="0" dirty="0" sz="1600" lang="en-US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b="0"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Бакар</cp:lastModifiedBy>
  <dcterms:created xsi:type="dcterms:W3CDTF">2017-02-19T19:33:13Z</dcterms:created>
  <dcterms:modified xsi:type="dcterms:W3CDTF">2026-10-26T16:36:26Z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921517f7b1f04c8fbad07147b03e529c</vt:lpwstr>
  </property>
</Properties>
</file>