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9" r:id="rId6"/>
    <p:sldId id="271" r:id="rId7"/>
    <p:sldId id="276" r:id="rId8"/>
    <p:sldId id="261" r:id="rId9"/>
    <p:sldId id="262" r:id="rId10"/>
    <p:sldId id="263" r:id="rId11"/>
    <p:sldId id="264" r:id="rId12"/>
    <p:sldId id="265" r:id="rId13"/>
    <p:sldId id="266" r:id="rId14"/>
    <p:sldId id="270" r:id="rId15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8"/>
            <p14:sldId id="259"/>
            <p14:sldId id="260"/>
            <p14:sldId id="269"/>
            <p14:sldId id="271"/>
            <p14:sldId id="276"/>
            <p14:sldId id="261"/>
            <p14:sldId id="262"/>
            <p14:sldId id="263"/>
            <p14:sldId id="264"/>
            <p14:sldId id="265"/>
            <p14:sldId id="266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2" autoAdjust="0"/>
    <p:restoredTop sz="94660"/>
  </p:normalViewPr>
  <p:slideViewPr>
    <p:cSldViewPr>
      <p:cViewPr>
        <p:scale>
          <a:sx n="100" d="100"/>
          <a:sy n="100" d="100"/>
        </p:scale>
        <p:origin x="1236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A259-6167-4F39-B1A3-F36A9CCDFD80}" type="datetimeFigureOut">
              <a:rPr lang="ru-RU" smtClean="0"/>
              <a:t>29.10.2026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D11369-0E90-4D47-B861-9BC38BBAB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360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D11369-0E90-4D47-B861-9BC38BBAB9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125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29.10.2026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en-US" sz="3200" b="1" dirty="0">
                <a:solidFill>
                  <a:srgbClr val="009EEC"/>
                </a:solidFill>
              </a:rPr>
              <a:t>   </a:t>
            </a:r>
            <a:r>
              <a:rPr lang="ru-RU" sz="3200" b="1" dirty="0"/>
              <a:t>ФГБОУ ВО   </a:t>
            </a:r>
            <a:r>
              <a:rPr lang="en-US" sz="3200" b="1" dirty="0"/>
              <a:t>&lt;&lt;</a:t>
            </a:r>
            <a:r>
              <a:rPr lang="ru-RU" sz="3200" b="1" dirty="0"/>
              <a:t>Чеченский государственный университет им. А.А.Кадырова</a:t>
            </a:r>
            <a:r>
              <a:rPr lang="en-US" sz="3200" b="1" dirty="0"/>
              <a:t>&gt;&gt;</a:t>
            </a:r>
            <a:endParaRPr dirty="0"/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8143726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ru-RU" sz="2200" dirty="0"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dirty="0"/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rgbClr val="FF0000"/>
                </a:solidFill>
              </a:rPr>
              <a:t>Портфолио</a:t>
            </a:r>
            <a:r>
              <a:rPr lang="ru-RU" sz="4000" dirty="0">
                <a:solidFill>
                  <a:srgbClr val="FF0000"/>
                </a:solidFill>
                <a:latin typeface="Franklin Gothic Heavy"/>
              </a:rPr>
              <a:t> </a:t>
            </a:r>
            <a:r>
              <a:rPr lang="ru-RU" sz="4000" dirty="0">
                <a:solidFill>
                  <a:srgbClr val="FF0000"/>
                </a:solidFill>
              </a:rPr>
              <a:t>магистранта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1343472" y="3892941"/>
            <a:ext cx="8496944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/>
              <a:t>ФИО</a:t>
            </a:r>
            <a:r>
              <a:rPr lang="en-US" sz="2800" dirty="0"/>
              <a:t>: </a:t>
            </a:r>
            <a:r>
              <a:rPr lang="ru-RU" sz="2800" dirty="0" err="1"/>
              <a:t>Сараляпов</a:t>
            </a:r>
            <a:r>
              <a:rPr lang="ru-RU" sz="2800" dirty="0"/>
              <a:t> Абдул-Малик </a:t>
            </a:r>
            <a:r>
              <a:rPr lang="ru-RU" sz="2800" dirty="0" err="1"/>
              <a:t>Султанович</a:t>
            </a:r>
            <a:endParaRPr lang="zh-CN" dirty="0"/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1343472" y="4433460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Форма обучения: 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Очная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343473" y="4850973"/>
            <a:ext cx="950505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Направление подготовки: Институт математики, физики и информационных технологий</a:t>
            </a:r>
            <a:endParaRPr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530350" y="150813"/>
            <a:ext cx="8641080" cy="46464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ПУБЛИКАЦИИ В НАУЧНЫХ ИЗДАНИЯХ, НАУЧНЫЕ СТАТЬИ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0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Научные труды, участие в конференциях,  научные статьи за период обучения </a:t>
            </a:r>
            <a:endParaRPr dirty="0"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747701"/>
              </p:ext>
            </p:extLst>
          </p:nvPr>
        </p:nvGraphicFramePr>
        <p:xfrm>
          <a:off x="195263" y="2813050"/>
          <a:ext cx="11798300" cy="3114676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4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85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3.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4.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831080" cy="37274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489418"/>
              </p:ext>
            </p:extLst>
          </p:nvPr>
        </p:nvGraphicFramePr>
        <p:xfrm>
          <a:off x="695400" y="2285992"/>
          <a:ext cx="10040816" cy="438135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140528" y="314325"/>
            <a:ext cx="759534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265379"/>
              </p:ext>
            </p:extLst>
          </p:nvPr>
        </p:nvGraphicFramePr>
        <p:xfrm>
          <a:off x="738150" y="2143116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 dirty="0"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 семестр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3.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4.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5.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6.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7.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8.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9.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10.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539893"/>
              </p:ext>
            </p:extLst>
          </p:nvPr>
        </p:nvGraphicFramePr>
        <p:xfrm>
          <a:off x="191344" y="2136536"/>
          <a:ext cx="11712576" cy="46520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478826"/>
              </p:ext>
            </p:extLst>
          </p:nvPr>
        </p:nvGraphicFramePr>
        <p:xfrm>
          <a:off x="166646" y="2357430"/>
          <a:ext cx="11712575" cy="451061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753938" y="314325"/>
            <a:ext cx="1117471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ВЫПОЛНЕННЫЕ КУРСОВЫЕ РАБОТЫ (ПРОЕКТЫ) ПРИ НАЛИЧИИ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399277"/>
              </p:ext>
            </p:extLst>
          </p:nvPr>
        </p:nvGraphicFramePr>
        <p:xfrm>
          <a:off x="239712" y="1770361"/>
          <a:ext cx="11712575" cy="2346756"/>
        </p:xfrm>
        <a:graphic>
          <a:graphicData uri="http://schemas.openxmlformats.org/drawingml/2006/table">
            <a:tbl>
              <a:tblPr/>
              <a:tblGrid>
                <a:gridCol w="3912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967">
                  <a:extLst>
                    <a:ext uri="{9D8B030D-6E8A-4147-A177-3AD203B41FA5}">
                      <a16:colId xmlns:a16="http://schemas.microsoft.com/office/drawing/2014/main" val="61730152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+mn-cs"/>
                        </a:rPr>
                        <a:t>Наименование дисциплины</a:t>
                      </a:r>
                      <a:endParaRPr lang="ru-RU" sz="1400"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dirty="0"/>
                        <a:t>Наименование курсовой работы (проекта)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400" b="0" dirty="0">
                          <a:latin typeface="Times New Roman" pitchFamily="18" charset="0"/>
                          <a:cs typeface="Times New Roman" pitchFamily="18" charset="0"/>
                        </a:rPr>
                        <a:t>Ознакомительная практика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/>
                        <a:t>отлично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34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379412" y="169862"/>
            <a:ext cx="10974387" cy="1423987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 algn="ctr">
              <a:defRPr/>
            </a:pPr>
            <a:r>
              <a:rPr lang="ru-RU" sz="3600" dirty="0"/>
              <a:t>Участие в общественно-значимых мероприятиях международного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48412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7395" y="-10689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всероссийского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35163"/>
            <a:ext cx="10972800" cy="4389437"/>
            <a:chOff x="0" y="0"/>
            <a:chExt cx="10972800" cy="4389437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4772"/>
            <a:ext cx="967012" cy="9670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BD3775-D059-4DEC-8431-184CA8FDC513}"/>
              </a:ext>
            </a:extLst>
          </p:cNvPr>
          <p:cNvSpPr txBox="1"/>
          <p:nvPr/>
        </p:nvSpPr>
        <p:spPr>
          <a:xfrm>
            <a:off x="1187474" y="2002152"/>
            <a:ext cx="7722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Всероссийский онлайн - диктант по информационным технологиям «ИТ-диктант»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республиканского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6979"/>
            <a:ext cx="983432" cy="98343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5263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>
                <a:latin typeface="Calibri"/>
              </a:rPr>
              <a:t>Основные тезисы работы были представлены на</a:t>
            </a:r>
            <a:endParaRPr/>
          </a:p>
          <a:p>
            <a:pPr algn="ctr">
              <a:defRPr/>
            </a:pPr>
            <a:r>
              <a:rPr lang="ru-RU" i="1">
                <a:latin typeface="Calibri"/>
              </a:rPr>
              <a:t>научно-практических конференциях:</a:t>
            </a:r>
            <a:endParaRPr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237252"/>
              </p:ext>
            </p:extLst>
          </p:nvPr>
        </p:nvGraphicFramePr>
        <p:xfrm>
          <a:off x="195263" y="2813050"/>
          <a:ext cx="11798300" cy="2231628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i="0" u="none" strike="noStrike" cap="none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latin typeface="+mn-lt"/>
                          <a:cs typeface="Arial"/>
                        </a:rPr>
                        <a:t>1.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2.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357458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3.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95263" y="1711325"/>
          <a:ext cx="11798300" cy="1806577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709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8E3FB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4304476" y="400497"/>
            <a:ext cx="357987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СТРУКТУРА ВКР (НКР)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1315" y="170973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828800"/>
            <a:ext cx="11426825" cy="923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СОДЕРЖАТЕЛЬНАЯ ЧАСТЬ ВКР (НКР) РАЗДЕЛЕНА НА ____ ГЛАВ(Ы),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СТРУКТУРИРОВАННЫЕ В СООТВЕТСТВИИ С ЛОГИКОЙ РАСКРЫТИЯ ТЕМЫ И РЕШЕНИЯ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ПРОБЛЕМЫ ИССЛЕДОВАНИЯ</a:t>
            </a:r>
            <a:endParaRPr dirty="0"/>
          </a:p>
        </p:txBody>
      </p:sp>
      <p:sp>
        <p:nvSpPr>
          <p:cNvPr id="11" name="Прямоугольник 11"/>
          <p:cNvSpPr/>
          <p:nvPr/>
        </p:nvSpPr>
        <p:spPr bwMode="auto">
          <a:xfrm>
            <a:off x="191315" y="3098800"/>
            <a:ext cx="11798300" cy="3470275"/>
          </a:xfrm>
          <a:prstGeom prst="rect">
            <a:avLst/>
          </a:prstGeom>
          <a:solidFill>
            <a:srgbClr val="D0E4FC"/>
          </a:solidFill>
          <a:ln>
            <a:solidFill>
              <a:srgbClr val="B3CA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2"/>
          <p:cNvSpPr>
            <a:spLocks/>
          </p:cNvSpPr>
          <p:nvPr/>
        </p:nvSpPr>
        <p:spPr bwMode="auto">
          <a:xfrm>
            <a:off x="3690938" y="3297238"/>
            <a:ext cx="67627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4175B5"/>
              </a:solidFill>
              <a:latin typeface="+mn-lt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Участие в общественной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Стратегическая сессия «Развитие системы среднего профессионального образования в СКФО», организатор технической части</a:t>
            </a: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</TotalTime>
  <Words>438</Words>
  <Application>Microsoft Office PowerPoint</Application>
  <DocSecurity>0</DocSecurity>
  <PresentationFormat>Широкоэкранный</PresentationFormat>
  <Paragraphs>139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Constantia</vt:lpstr>
      <vt:lpstr>Franklin Gothic Heavy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Участие в общественно-значимых мероприятиях международного уровня</vt:lpstr>
      <vt:lpstr>Участие в общественно-значимых мероприятиях всероссийского уровня</vt:lpstr>
      <vt:lpstr>Участие в общественно-значимых мероприятиях республиканского уровня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77</cp:revision>
  <dcterms:created xsi:type="dcterms:W3CDTF">2017-02-20T01:33:13Z</dcterms:created>
  <dcterms:modified xsi:type="dcterms:W3CDTF">2026-10-29T06:46:06Z</dcterms:modified>
  <dc:identifier/>
  <dc:language/>
  <cp:version/>
</cp:coreProperties>
</file>