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810117" y="3470076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Сулейманов Магомед-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Рамзанович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9829399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10880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539</TotalTime>
  <Words>470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108</cp:revision>
  <dcterms:created xsi:type="dcterms:W3CDTF">2017-02-20T01:33:13Z</dcterms:created>
  <dcterms:modified xsi:type="dcterms:W3CDTF">2026-10-07T11:57:36Z</dcterms:modified>
  <dc:identifier/>
  <dc:language/>
  <cp:version/>
</cp:coreProperties>
</file>