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7562850" cx="10693400"/>
  <p:notesSz cx="7562850" cy="10693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47EC593-C11F-4B9E-97A9-6EDC033B5D1B}">
  <a:tblStyle styleId="{E47EC593-C11F-4B9E-97A9-6EDC033B5D1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7" name="Google Shape;47;p1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" name="Google Shape;64;p2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0" name="Google Shape;80;p3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4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p6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p7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p8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p9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10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p11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p12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6" name="Google Shape;236;p13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2" name="Google Shape;252;p14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p15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 txBox="1"/>
          <p:nvPr>
            <p:ph idx="1" type="body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7" name="Google Shape;307;p16:notes"/>
          <p:cNvSpPr/>
          <p:nvPr>
            <p:ph idx="2" type="sldImg"/>
          </p:nvPr>
        </p:nvSpPr>
        <p:spPr>
          <a:xfrm>
            <a:off x="1260725" y="802000"/>
            <a:ext cx="5042150" cy="40100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>
  <p:cSld name="Title and Content">
    <p:bg>
      <p:bgPr>
        <a:solidFill>
          <a:schemeClr val="lt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" type="body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" type="body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2" type="body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8.jpg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11" Type="http://schemas.openxmlformats.org/officeDocument/2006/relationships/slideLayout" Target="../slideLayouts/slideLayout5.xml"/><Relationship Id="rId10" Type="http://schemas.openxmlformats.org/officeDocument/2006/relationships/slideLayout" Target="../slideLayouts/slideLayout4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slideLayout" Target="../slideLayouts/slideLayout1.xml"/><Relationship Id="rId8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1" type="ftr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0" type="dt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2" type="sldNum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7"/>
    <p:sldLayoutId id="2147483649" r:id="rId8"/>
    <p:sldLayoutId id="2147483650" r:id="rId9"/>
    <p:sldLayoutId id="2147483651" r:id="rId10"/>
    <p:sldLayoutId id="2147483652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image" Target="../media/image18.jp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3.png"/><Relationship Id="rId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8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10" Type="http://schemas.openxmlformats.org/officeDocument/2006/relationships/image" Target="../media/image15.png"/><Relationship Id="rId9" Type="http://schemas.openxmlformats.org/officeDocument/2006/relationships/image" Target="../media/image17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cap="flat" cmpd="sng" w="1905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7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7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7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7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7"/>
          <p:cNvSpPr txBox="1"/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>
            <a:noFill/>
          </a:ln>
        </p:spPr>
        <p:txBody>
          <a:bodyPr anchorCtr="0" anchor="t" bIns="0" lIns="0" spcFirstLastPara="1" rIns="0" wrap="square" tIns="1308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255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</a:t>
            </a:r>
            <a:br>
              <a:rPr b="1" i="0" lang="en-US" sz="255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255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им. А. А. Кадырова»</a:t>
            </a:r>
            <a:br>
              <a:rPr b="1" i="0" lang="en-US" sz="255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Биолого-химический факультет</a:t>
            </a:r>
            <a:br>
              <a:rPr b="0" i="0" lang="en-US" sz="1900" u="sng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- Химия</a:t>
            </a:r>
            <a:endParaRPr b="1" i="0" sz="2550" u="none" cap="none" strike="noStrik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7"/>
          <p:cNvSpPr/>
          <p:nvPr/>
        </p:nvSpPr>
        <p:spPr>
          <a:xfrm>
            <a:off x="5427169" y="1410625"/>
            <a:ext cx="20954" cy="15875"/>
          </a:xfrm>
          <a:custGeom>
            <a:rect b="b" l="l" r="r" t="t"/>
            <a:pathLst>
              <a:path extrusionOk="0" h="15875" w="20954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7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b="1" i="0" sz="3200" u="none" cap="none" strike="noStrik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" name="Google Shape;58;p7"/>
          <p:cNvSpPr txBox="1"/>
          <p:nvPr>
            <p:ph idx="1" type="body"/>
          </p:nvPr>
        </p:nvSpPr>
        <p:spPr>
          <a:xfrm>
            <a:off x="4356100" y="3358505"/>
            <a:ext cx="4668000" cy="15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9050">
            <a:spAutoFit/>
          </a:bodyPr>
          <a:lstStyle/>
          <a:p>
            <a:pPr indent="0" lvl="0" marL="180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en-US">
                <a:solidFill>
                  <a:srgbClr val="27079B"/>
                </a:solidFill>
              </a:rPr>
              <a:t>Тасуева Хутмат Адлановна</a:t>
            </a:r>
            <a:endParaRPr b="0" i="0" sz="1900" u="none" cap="none" strike="noStrik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80000" marR="0" rtl="0" algn="l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SzPts val="1400"/>
              <a:buNone/>
            </a:pPr>
            <a:r>
              <a:rPr b="0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</a:t>
            </a:r>
            <a:r>
              <a:rPr b="1" i="1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b="1" i="1" sz="1900" u="none" cap="none" strike="noStrik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80000" marR="5080" rtl="0" algn="l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SzPts val="1400"/>
              <a:buNone/>
            </a:pPr>
            <a:r>
              <a:rPr b="0" i="0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04.03.01 </a:t>
            </a:r>
            <a:r>
              <a:rPr b="1" i="1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/>
          </a:p>
          <a:p>
            <a:pPr indent="0" lvl="0" marL="180000" marR="5080" rtl="0" algn="l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SzPts val="1400"/>
              <a:buNone/>
            </a:pPr>
            <a:r>
              <a:rPr b="0" i="0" lang="en-US" sz="1900" u="sng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</a:t>
            </a:r>
            <a:r>
              <a:rPr b="1" i="1" lang="en-US" sz="1900" u="none" cap="none" strike="noStrik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«Химия»</a:t>
            </a:r>
            <a:endParaRPr/>
          </a:p>
        </p:txBody>
      </p:sp>
      <p:sp>
        <p:nvSpPr>
          <p:cNvPr id="59" name="Google Shape;59;p7"/>
          <p:cNvSpPr/>
          <p:nvPr/>
        </p:nvSpPr>
        <p:spPr>
          <a:xfrm>
            <a:off x="4601309" y="5152813"/>
            <a:ext cx="45720" cy="15875"/>
          </a:xfrm>
          <a:custGeom>
            <a:rect b="b" l="l" r="r" t="t"/>
            <a:pathLst>
              <a:path extrusionOk="0" h="15875" w="45720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" name="Google Shape;60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67009" y="573448"/>
            <a:ext cx="884701" cy="884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2525" y="2125875"/>
            <a:ext cx="3078975" cy="4000625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cap="flat" cmpd="sng" w="1905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589311" y="1400456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8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8"/>
          <p:cNvSpPr txBox="1"/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3600" u="none" cap="none" strike="noStrike">
                <a:solidFill>
                  <a:srgbClr val="27079B"/>
                </a:solidFill>
                <a:latin typeface="Arial"/>
                <a:ea typeface="Arial"/>
                <a:cs typeface="Arial"/>
                <a:sym typeface="Arial"/>
              </a:rPr>
              <a:t>Приказы</a:t>
            </a:r>
            <a:endParaRPr/>
          </a:p>
        </p:txBody>
      </p:sp>
      <p:sp>
        <p:nvSpPr>
          <p:cNvPr id="73" name="Google Shape;73;p8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8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079B"/>
              </a:solidFill>
              <a:highlight>
                <a:srgbClr val="27079B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8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8"/>
          <p:cNvSpPr txBox="1"/>
          <p:nvPr/>
        </p:nvSpPr>
        <p:spPr>
          <a:xfrm>
            <a:off x="868950" y="1690284"/>
            <a:ext cx="9042300" cy="460500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70175">
            <a:spAutoFit/>
          </a:bodyPr>
          <a:lstStyle/>
          <a:p>
            <a:pPr indent="0" lvl="0" marL="76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</a:t>
            </a: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</a:t>
            </a:r>
            <a:r>
              <a:rPr b="1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265/03-22 </a:t>
            </a: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 02.08.2025 г.</a:t>
            </a:r>
            <a:endParaRPr b="0" i="0" sz="1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7" name="Google Shape;77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5916" y="170602"/>
            <a:ext cx="964866" cy="964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9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9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88" name="Google Shape;88;p9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{E47EC593-C11F-4B9E-97A9-6EDC033B5D1B}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Математика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4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Общая и неорганическая химия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4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ЧР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государственности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89" name="Google Shape;89;p9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9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9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9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3" name="Google Shape;93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01750" y="177521"/>
            <a:ext cx="970814" cy="970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0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0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04" name="Google Shape;104;p10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{E47EC593-C11F-4B9E-97A9-6EDC033B5D1B}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Математика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/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Общая и неорганическая химия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 язык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России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ОВП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5" name="Google Shape;105;p10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0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9" name="Google Shape;109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0756" y="177992"/>
            <a:ext cx="947902" cy="947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1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1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20" name="Google Shape;120;p11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{E47EC593-C11F-4B9E-97A9-6EDC033B5D1B}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ЧТК и Этика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Информатика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Психология и педагогика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Экономика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Математика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химия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Аналитическая химия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21" name="Google Shape;121;p11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1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1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1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5" name="Google Shape;125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56282" y="199997"/>
            <a:ext cx="929820" cy="925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2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2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36" name="Google Shape;136;p12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{E47EC593-C11F-4B9E-97A9-6EDC033B5D1B}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37" name="Google Shape;137;p12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2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2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1" name="Google Shape;141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68216" y="199222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3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52" name="Google Shape;152;p13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{E47EC593-C11F-4B9E-97A9-6EDC033B5D1B}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53" name="Google Shape;153;p13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3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3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3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7" name="Google Shape;157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67831" y="199222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4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68" name="Google Shape;168;p14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{E47EC593-C11F-4B9E-97A9-6EDC033B5D1B}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69" name="Google Shape;169;p14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4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4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3" name="Google Shape;173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9050" y="179612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5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84" name="Google Shape;184;p15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{E47EC593-C11F-4B9E-97A9-6EDC033B5D1B}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85" name="Google Shape;185;p15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5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5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5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9" name="Google Shape;189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98894" y="210819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6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087879" lvl="0" marL="254063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200" name="Google Shape;200;p16"/>
          <p:cNvGraphicFramePr/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{E47EC593-C11F-4B9E-97A9-6EDC033B5D1B}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/>
                    </a:p>
                  </a:txBody>
                  <a:tcPr marT="45725" marB="45725" marR="91450" marL="91450" anchor="ctr"/>
                </a:tc>
              </a:tr>
              <a:tr h="3165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0" lang="en-US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528DD5"/>
                    </a:solidFill>
                  </a:tcPr>
                </a:tc>
                <a:tc hMerge="1"/>
                <a:tc hMerge="1"/>
              </a:tr>
              <a:tr h="26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lstStyle/>
                    <a:p>
                      <a:pPr indent="-22860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201" name="Google Shape;201;p16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6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6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5" name="Google Shape;205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79142" y="179612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7"/>
          <p:cNvSpPr/>
          <p:nvPr/>
        </p:nvSpPr>
        <p:spPr>
          <a:xfrm>
            <a:off x="884212" y="363219"/>
            <a:ext cx="8786495" cy="1139190"/>
          </a:xfrm>
          <a:custGeom>
            <a:rect b="b" l="l" r="r" t="t"/>
            <a:pathLst>
              <a:path extrusionOk="0" h="1139190" w="8786495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7"/>
          <p:cNvSpPr txBox="1"/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-400050" lvl="0" marL="412115" marR="508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БАКАЛАВРА В ОБЩЕСТВЕННО-ЗНАЧИМЫХ  МЕРОПРИЯТИЯХ МЕЖДУНАРОДНОГО  УРОВНЯ</a:t>
            </a:r>
            <a:endParaRPr b="1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2" name="Google Shape;212;p17"/>
          <p:cNvGraphicFramePr/>
          <p:nvPr/>
        </p:nvGraphicFramePr>
        <p:xfrm>
          <a:off x="879594" y="201969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{E47EC593-C11F-4B9E-97A9-6EDC033B5D1B}</a:tableStyleId>
              </a:tblPr>
              <a:tblGrid>
                <a:gridCol w="9039100"/>
              </a:tblGrid>
              <a:tr h="310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10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543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543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543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10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10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213" name="Google Shape;213;p17"/>
          <p:cNvSpPr/>
          <p:nvPr/>
        </p:nvSpPr>
        <p:spPr>
          <a:xfrm>
            <a:off x="879594" y="1598834"/>
            <a:ext cx="2104906" cy="27359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9277" y="663944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8"/>
          <p:cNvSpPr/>
          <p:nvPr/>
        </p:nvSpPr>
        <p:spPr>
          <a:xfrm>
            <a:off x="589311" y="1400456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8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8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290320" lvl="0" marL="2214880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НАУЧНО-ПРАКТИЧЕСКИХ  КОНФЕРЕНЦИЯХ</a:t>
            </a:r>
            <a:endParaRPr/>
          </a:p>
        </p:txBody>
      </p:sp>
      <p:sp>
        <p:nvSpPr>
          <p:cNvPr id="227" name="Google Shape;227;p18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8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8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8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52050">
            <a:spAutoFit/>
          </a:bodyPr>
          <a:lstStyle/>
          <a:p>
            <a:pPr indent="-509270" lvl="0" marL="3282950" marR="2786380" rtl="0" algn="l">
              <a:lnSpc>
                <a:spcPct val="1012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1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  научно-практических конференциях: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" name="Google Shape;231;p18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800">
            <a:spAutoFit/>
          </a:bodyPr>
          <a:lstStyle/>
          <a:p>
            <a:pPr indent="0" lvl="0" marL="12700" marR="5080" rtl="0" algn="l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b="0" i="0" sz="12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2" name="Google Shape;232;p18"/>
          <p:cNvGraphicFramePr/>
          <p:nvPr/>
        </p:nvGraphicFramePr>
        <p:xfrm>
          <a:off x="739315" y="270656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{E47EC593-C11F-4B9E-97A9-6EDC033B5D1B}</a:tableStyleId>
              </a:tblPr>
              <a:tblGrid>
                <a:gridCol w="492575"/>
                <a:gridCol w="4236250"/>
                <a:gridCol w="2364425"/>
                <a:gridCol w="2364425"/>
              </a:tblGrid>
              <a:tr h="541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528DD5"/>
                          </a:solidFill>
                        </a:rPr>
                        <a:t>№ 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528DD5"/>
                          </a:solidFill>
                        </a:rPr>
                        <a:t>п/п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366092"/>
                          </a:solidFill>
                        </a:rPr>
                        <a:t>1.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366092"/>
                          </a:solidFill>
                        </a:rPr>
                        <a:t>2.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366092"/>
                          </a:solidFill>
                        </a:rPr>
                        <a:t>3.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233" name="Google Shape;233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5916" y="231022"/>
            <a:ext cx="932769" cy="864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9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9"/>
          <p:cNvSpPr/>
          <p:nvPr/>
        </p:nvSpPr>
        <p:spPr>
          <a:xfrm>
            <a:off x="589311" y="1400456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9"/>
          <p:cNvSpPr txBox="1"/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Выступления на конференциях</a:t>
            </a:r>
            <a:endParaRPr/>
          </a:p>
        </p:txBody>
      </p:sp>
      <p:sp>
        <p:nvSpPr>
          <p:cNvPr id="245" name="Google Shape;245;p19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76200" marR="0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Наименование и время проведения конференции и указать ссылку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6" name="Google Shape;246;p19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9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9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33530" y="189699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0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0"/>
          <p:cNvSpPr txBox="1"/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637790" lvl="0" marL="2649855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 СТАТЬИ</a:t>
            </a:r>
            <a:endParaRPr/>
          </a:p>
        </p:txBody>
      </p:sp>
      <p:sp>
        <p:nvSpPr>
          <p:cNvPr id="260" name="Google Shape;260;p20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0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0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54600">
            <a:spAutoFit/>
          </a:bodyPr>
          <a:lstStyle/>
          <a:p>
            <a:pPr indent="0" lvl="0" marL="28448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1" lang="en-US" sz="145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научные статьи бакалавра за период обучения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p20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800">
            <a:spAutoFit/>
          </a:bodyPr>
          <a:lstStyle/>
          <a:p>
            <a:pPr indent="0" lvl="0" marL="12700" marR="5080" rtl="0" algn="l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b="0" i="0" sz="12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65" name="Google Shape;265;p20"/>
          <p:cNvGraphicFramePr/>
          <p:nvPr/>
        </p:nvGraphicFramePr>
        <p:xfrm>
          <a:off x="739315" y="270656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{E47EC593-C11F-4B9E-97A9-6EDC033B5D1B}</a:tableStyleId>
              </a:tblPr>
              <a:tblGrid>
                <a:gridCol w="492575"/>
                <a:gridCol w="4236250"/>
                <a:gridCol w="2364425"/>
                <a:gridCol w="2364425"/>
              </a:tblGrid>
              <a:tr h="541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528DD5"/>
                          </a:solidFill>
                        </a:rPr>
                        <a:t>№ 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528DD5"/>
                          </a:solidFill>
                        </a:rPr>
                        <a:t>п/п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>
                    <a:solidFill>
                      <a:srgbClr val="93B3D7"/>
                    </a:solidFill>
                  </a:tcPr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366092"/>
                          </a:solidFill>
                        </a:rPr>
                        <a:t>1.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366092"/>
                          </a:solidFill>
                        </a:rPr>
                        <a:t>2.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  <a:tr h="379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rgbClr val="366092"/>
                          </a:solidFill>
                        </a:rPr>
                        <a:t>3.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266" name="Google Shape;266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17248" y="199222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1"/>
          <p:cNvSpPr/>
          <p:nvPr/>
        </p:nvSpPr>
        <p:spPr>
          <a:xfrm>
            <a:off x="589311" y="1400456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1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1"/>
          <p:cNvSpPr txBox="1"/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Статьи</a:t>
            </a: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РИНЦ</a:t>
            </a:r>
            <a:endParaRPr/>
          </a:p>
        </p:txBody>
      </p:sp>
      <p:sp>
        <p:nvSpPr>
          <p:cNvPr id="278" name="Google Shape;278;p21"/>
          <p:cNvSpPr/>
          <p:nvPr/>
        </p:nvSpPr>
        <p:spPr>
          <a:xfrm>
            <a:off x="741846" y="1685188"/>
            <a:ext cx="9467850" cy="610235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1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87950">
            <a:spAutoFit/>
          </a:bodyPr>
          <a:lstStyle/>
          <a:p>
            <a:pPr indent="0" lvl="0" marL="14224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написать тему статьи и сделать из нее </a:t>
            </a:r>
            <a:r>
              <a:rPr b="1" i="0" lang="en-US" sz="1600" u="sng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гипе</a:t>
            </a:r>
            <a:r>
              <a:rPr b="1" i="0" lang="en-US" sz="16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b="1" i="0" lang="en-US" sz="1600" u="sng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ссылк</a:t>
            </a:r>
            <a:r>
              <a:rPr b="1" i="0" lang="en-US" sz="16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1"/>
          <p:cNvSpPr/>
          <p:nvPr/>
        </p:nvSpPr>
        <p:spPr>
          <a:xfrm>
            <a:off x="8463060" y="2091946"/>
            <a:ext cx="36194" cy="13335"/>
          </a:xfrm>
          <a:custGeom>
            <a:rect b="b" l="l" r="r" t="t"/>
            <a:pathLst>
              <a:path extrusionOk="0" h="13335" w="3619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1"/>
          <p:cNvSpPr/>
          <p:nvPr/>
        </p:nvSpPr>
        <p:spPr>
          <a:xfrm>
            <a:off x="741846" y="2447862"/>
            <a:ext cx="9467850" cy="610235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1"/>
          <p:cNvSpPr/>
          <p:nvPr/>
        </p:nvSpPr>
        <p:spPr>
          <a:xfrm>
            <a:off x="741846" y="2452946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1"/>
          <p:cNvSpPr/>
          <p:nvPr/>
        </p:nvSpPr>
        <p:spPr>
          <a:xfrm>
            <a:off x="741846" y="3052917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1"/>
          <p:cNvSpPr/>
          <p:nvPr/>
        </p:nvSpPr>
        <p:spPr>
          <a:xfrm>
            <a:off x="746931" y="2447862"/>
            <a:ext cx="0" cy="61023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1"/>
          <p:cNvSpPr/>
          <p:nvPr/>
        </p:nvSpPr>
        <p:spPr>
          <a:xfrm>
            <a:off x="10204091" y="2447862"/>
            <a:ext cx="0" cy="61023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1"/>
          <p:cNvSpPr/>
          <p:nvPr/>
        </p:nvSpPr>
        <p:spPr>
          <a:xfrm>
            <a:off x="741846" y="3210536"/>
            <a:ext cx="9467850" cy="610235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1"/>
          <p:cNvSpPr/>
          <p:nvPr/>
        </p:nvSpPr>
        <p:spPr>
          <a:xfrm>
            <a:off x="741846" y="3215621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1"/>
          <p:cNvSpPr/>
          <p:nvPr/>
        </p:nvSpPr>
        <p:spPr>
          <a:xfrm>
            <a:off x="741846" y="3815590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1"/>
          <p:cNvSpPr/>
          <p:nvPr/>
        </p:nvSpPr>
        <p:spPr>
          <a:xfrm>
            <a:off x="746931" y="3210536"/>
            <a:ext cx="0" cy="61023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1"/>
          <p:cNvSpPr/>
          <p:nvPr/>
        </p:nvSpPr>
        <p:spPr>
          <a:xfrm>
            <a:off x="10204091" y="3210536"/>
            <a:ext cx="0" cy="61023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1"/>
          <p:cNvSpPr/>
          <p:nvPr/>
        </p:nvSpPr>
        <p:spPr>
          <a:xfrm>
            <a:off x="741846" y="3973211"/>
            <a:ext cx="9467850" cy="610234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1"/>
          <p:cNvSpPr/>
          <p:nvPr/>
        </p:nvSpPr>
        <p:spPr>
          <a:xfrm>
            <a:off x="741846" y="3978295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1"/>
          <p:cNvSpPr/>
          <p:nvPr/>
        </p:nvSpPr>
        <p:spPr>
          <a:xfrm>
            <a:off x="741846" y="4578265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1"/>
          <p:cNvSpPr/>
          <p:nvPr/>
        </p:nvSpPr>
        <p:spPr>
          <a:xfrm>
            <a:off x="746931" y="3973211"/>
            <a:ext cx="0" cy="61023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1"/>
          <p:cNvSpPr/>
          <p:nvPr/>
        </p:nvSpPr>
        <p:spPr>
          <a:xfrm>
            <a:off x="10204091" y="3973211"/>
            <a:ext cx="0" cy="61023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1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1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1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1"/>
          <p:cNvSpPr/>
          <p:nvPr/>
        </p:nvSpPr>
        <p:spPr>
          <a:xfrm>
            <a:off x="741846" y="4756223"/>
            <a:ext cx="9467850" cy="610234"/>
          </a:xfrm>
          <a:custGeom>
            <a:rect b="b" l="l" r="r" t="t"/>
            <a:pathLst>
              <a:path extrusionOk="0" h="610235" w="946785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1"/>
          <p:cNvSpPr/>
          <p:nvPr/>
        </p:nvSpPr>
        <p:spPr>
          <a:xfrm>
            <a:off x="741846" y="4761307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1"/>
          <p:cNvSpPr/>
          <p:nvPr/>
        </p:nvSpPr>
        <p:spPr>
          <a:xfrm>
            <a:off x="741846" y="5361277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21"/>
          <p:cNvSpPr/>
          <p:nvPr/>
        </p:nvSpPr>
        <p:spPr>
          <a:xfrm>
            <a:off x="746931" y="4756223"/>
            <a:ext cx="0" cy="61023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21"/>
          <p:cNvSpPr/>
          <p:nvPr/>
        </p:nvSpPr>
        <p:spPr>
          <a:xfrm>
            <a:off x="10204091" y="4756223"/>
            <a:ext cx="0" cy="61023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4" name="Google Shape;304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9050" y="208792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2"/>
          <p:cNvSpPr/>
          <p:nvPr/>
        </p:nvSpPr>
        <p:spPr>
          <a:xfrm>
            <a:off x="568451" y="2722424"/>
            <a:ext cx="9762490" cy="4322445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2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2"/>
          <p:cNvSpPr txBox="1"/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599055" lvl="0" marL="2611120" marR="5080" rtl="0" algn="l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 ВЫПУСКНОЙ </a:t>
            </a:r>
            <a:r>
              <a:rPr b="1" i="0" lang="en-US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КВАЛИФИКАЦИОННОЙ  </a:t>
            </a:r>
            <a:r>
              <a:rPr b="1" i="0" lang="en-US" sz="1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</a:t>
            </a:r>
            <a:endParaRPr/>
          </a:p>
        </p:txBody>
      </p:sp>
      <p:sp>
        <p:nvSpPr>
          <p:cNvPr id="316" name="Google Shape;316;p22"/>
          <p:cNvSpPr/>
          <p:nvPr/>
        </p:nvSpPr>
        <p:spPr>
          <a:xfrm>
            <a:off x="589311" y="1075048"/>
            <a:ext cx="9762490" cy="32575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2"/>
          <p:cNvSpPr/>
          <p:nvPr/>
        </p:nvSpPr>
        <p:spPr>
          <a:xfrm>
            <a:off x="2734969" y="1125894"/>
            <a:ext cx="7616825" cy="244475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2"/>
          <p:cNvSpPr/>
          <p:nvPr/>
        </p:nvSpPr>
        <p:spPr>
          <a:xfrm>
            <a:off x="589311" y="1125894"/>
            <a:ext cx="2084704" cy="244475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2"/>
          <p:cNvSpPr/>
          <p:nvPr/>
        </p:nvSpPr>
        <p:spPr>
          <a:xfrm>
            <a:off x="568452" y="2244062"/>
            <a:ext cx="9783088" cy="2796540"/>
          </a:xfrm>
          <a:custGeom>
            <a:rect b="b" l="l" r="r" t="t"/>
            <a:pathLst>
              <a:path extrusionOk="0" h="2796540" w="946785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2"/>
          <p:cNvSpPr/>
          <p:nvPr/>
        </p:nvSpPr>
        <p:spPr>
          <a:xfrm>
            <a:off x="741846" y="2717340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2"/>
          <p:cNvSpPr/>
          <p:nvPr/>
        </p:nvSpPr>
        <p:spPr>
          <a:xfrm>
            <a:off x="741846" y="5503643"/>
            <a:ext cx="94678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cap="flat" cmpd="sng" w="1015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22"/>
          <p:cNvSpPr/>
          <p:nvPr/>
        </p:nvSpPr>
        <p:spPr>
          <a:xfrm>
            <a:off x="672505" y="2707103"/>
            <a:ext cx="0" cy="279654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cap="flat" cmpd="sng" w="1015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22"/>
          <p:cNvSpPr/>
          <p:nvPr/>
        </p:nvSpPr>
        <p:spPr>
          <a:xfrm>
            <a:off x="10204091" y="2712256"/>
            <a:ext cx="0" cy="279654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cap="flat" cmpd="sng" w="1015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2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t/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22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0" lang="en-US" sz="145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6" name="Google Shape;326;p22"/>
          <p:cNvSpPr/>
          <p:nvPr/>
        </p:nvSpPr>
        <p:spPr>
          <a:xfrm>
            <a:off x="834948" y="3267473"/>
            <a:ext cx="2491740" cy="1586864"/>
          </a:xfrm>
          <a:custGeom>
            <a:rect b="b" l="l" r="r" t="t"/>
            <a:pathLst>
              <a:path extrusionOk="0" h="1586864" w="2491740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2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0" lang="en-US" sz="145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22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i="0" lang="en-US" sz="145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b="0" i="0" sz="14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31" name="Google Shape;331;p2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14085" y="209280"/>
            <a:ext cx="932769" cy="9266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