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Times New Roman Bold" charset="1" panose="02020803070505020304"/>
      <p:regular r:id="rId16"/>
    </p:embeddedFont>
    <p:embeddedFont>
      <p:font typeface="Times New Roman" charset="1" panose="020206030504050203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050" y="-11906"/>
            <a:ext cx="18326100" cy="1562100"/>
            <a:chOff x="0" y="0"/>
            <a:chExt cx="24434800" cy="208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34800" cy="2082800"/>
            </a:xfrm>
            <a:custGeom>
              <a:avLst/>
              <a:gdLst/>
              <a:ahLst/>
              <a:cxnLst/>
              <a:rect r="r" b="b" t="t" l="l"/>
              <a:pathLst>
                <a:path h="2082800" w="24434800">
                  <a:moveTo>
                    <a:pt x="25400" y="6350"/>
                  </a:moveTo>
                  <a:lnTo>
                    <a:pt x="10761091" y="0"/>
                  </a:lnTo>
                  <a:cubicBezTo>
                    <a:pt x="11624691" y="320675"/>
                    <a:pt x="16205200" y="1165225"/>
                    <a:pt x="18516600" y="1165225"/>
                  </a:cubicBezTo>
                  <a:cubicBezTo>
                    <a:pt x="20828000" y="1165225"/>
                    <a:pt x="23393400" y="482600"/>
                    <a:pt x="24409400" y="174625"/>
                  </a:cubicBezTo>
                  <a:lnTo>
                    <a:pt x="24434800" y="676275"/>
                  </a:lnTo>
                  <a:cubicBezTo>
                    <a:pt x="24003000" y="815975"/>
                    <a:pt x="21234400" y="1400175"/>
                    <a:pt x="18211800" y="1393825"/>
                  </a:cubicBezTo>
                  <a:cubicBezTo>
                    <a:pt x="15189200" y="1387475"/>
                    <a:pt x="9334500" y="523875"/>
                    <a:pt x="6299200" y="638175"/>
                  </a:cubicBezTo>
                  <a:cubicBezTo>
                    <a:pt x="3175000" y="663575"/>
                    <a:pt x="1143000" y="1530350"/>
                    <a:pt x="0" y="2082800"/>
                  </a:cubicBezTo>
                  <a:lnTo>
                    <a:pt x="25400" y="6350"/>
                  </a:lnTo>
                  <a:close/>
                </a:path>
              </a:pathLst>
            </a:custGeom>
            <a:gradFill rotWithShape="true">
              <a:gsLst>
                <a:gs pos="0">
                  <a:srgbClr val="00729F">
                    <a:alpha val="45000"/>
                  </a:srgbClr>
                </a:gs>
                <a:gs pos="100000">
                  <a:srgbClr val="00C4CD">
                    <a:alpha val="55000"/>
                  </a:srgbClr>
                </a:gs>
              </a:gsLst>
              <a:lin ang="5400000"/>
            </a:gra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763000" y="-11906"/>
            <a:ext cx="9525000" cy="957262"/>
            <a:chOff x="0" y="0"/>
            <a:chExt cx="12700000" cy="12763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00000" cy="1214363"/>
            </a:xfrm>
            <a:custGeom>
              <a:avLst/>
              <a:gdLst/>
              <a:ahLst/>
              <a:cxnLst/>
              <a:rect r="r" b="b" t="t" l="l"/>
              <a:pathLst>
                <a:path h="1214363" w="12700000">
                  <a:moveTo>
                    <a:pt x="0" y="0"/>
                  </a:moveTo>
                  <a:cubicBezTo>
                    <a:pt x="736600" y="218821"/>
                    <a:pt x="4944491" y="1143381"/>
                    <a:pt x="7061200" y="1209802"/>
                  </a:cubicBezTo>
                  <a:cubicBezTo>
                    <a:pt x="9177910" y="1276223"/>
                    <a:pt x="11760200" y="598424"/>
                    <a:pt x="12700000" y="398907"/>
                  </a:cubicBezTo>
                  <a:lnTo>
                    <a:pt x="12700000" y="12827"/>
                  </a:lnTo>
                  <a:lnTo>
                    <a:pt x="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9DA5">
                    <a:alpha val="30000"/>
                  </a:srgbClr>
                </a:gs>
                <a:gs pos="80000">
                  <a:srgbClr val="008ABF">
                    <a:alpha val="45000"/>
                  </a:srgbClr>
                </a:gs>
              </a:gsLst>
              <a:lin ang="5400000"/>
            </a:gra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-69952" y="-30670"/>
            <a:ext cx="18418502" cy="1642491"/>
          </a:xfrm>
          <a:custGeom>
            <a:avLst/>
            <a:gdLst/>
            <a:ahLst/>
            <a:cxnLst/>
            <a:rect r="r" b="b" t="t" l="l"/>
            <a:pathLst>
              <a:path h="1642491" w="18418502">
                <a:moveTo>
                  <a:pt x="0" y="0"/>
                </a:moveTo>
                <a:lnTo>
                  <a:pt x="18418502" y="0"/>
                </a:lnTo>
                <a:lnTo>
                  <a:pt x="18418502" y="1642490"/>
                </a:lnTo>
                <a:lnTo>
                  <a:pt x="0" y="16424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555407" y="285369"/>
            <a:ext cx="12856083" cy="1552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  ФГБОУ ВО  «Чеченский государственный университет им. А.А. Кадырова»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660812" y="2441658"/>
            <a:ext cx="10736570" cy="1081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Институт математики, физики и информационных технологий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08722" y="4166454"/>
            <a:ext cx="14351718" cy="1008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477703" y="5926255"/>
            <a:ext cx="9838344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Мехиев Магомед Амхадович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477703" y="6727507"/>
            <a:ext cx="11013757" cy="630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477703" y="7353776"/>
            <a:ext cx="10529668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Программная инженерия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-48473" y="-77772"/>
            <a:ext cx="4985518" cy="4985518"/>
            <a:chOff x="0" y="0"/>
            <a:chExt cx="6647358" cy="664735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647307" cy="6647307"/>
            </a:xfrm>
            <a:custGeom>
              <a:avLst/>
              <a:gdLst/>
              <a:ahLst/>
              <a:cxnLst/>
              <a:rect r="r" b="b" t="t" l="l"/>
              <a:pathLst>
                <a:path h="6647307" w="6647307">
                  <a:moveTo>
                    <a:pt x="0" y="0"/>
                  </a:moveTo>
                  <a:lnTo>
                    <a:pt x="6647307" y="0"/>
                  </a:lnTo>
                  <a:lnTo>
                    <a:pt x="6647307" y="6647307"/>
                  </a:lnTo>
                  <a:lnTo>
                    <a:pt x="0" y="66473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1906"/>
            <a:ext cx="18326100" cy="1562100"/>
            <a:chOff x="0" y="0"/>
            <a:chExt cx="24434800" cy="208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34800" cy="2082800"/>
            </a:xfrm>
            <a:custGeom>
              <a:avLst/>
              <a:gdLst/>
              <a:ahLst/>
              <a:cxnLst/>
              <a:rect r="r" b="b" t="t" l="l"/>
              <a:pathLst>
                <a:path h="2082800" w="24434800">
                  <a:moveTo>
                    <a:pt x="25400" y="6350"/>
                  </a:moveTo>
                  <a:lnTo>
                    <a:pt x="10761091" y="0"/>
                  </a:lnTo>
                  <a:cubicBezTo>
                    <a:pt x="11624691" y="320675"/>
                    <a:pt x="16205200" y="1165225"/>
                    <a:pt x="18516600" y="1165225"/>
                  </a:cubicBezTo>
                  <a:cubicBezTo>
                    <a:pt x="20828000" y="1165225"/>
                    <a:pt x="23393400" y="482600"/>
                    <a:pt x="24409400" y="174625"/>
                  </a:cubicBezTo>
                  <a:lnTo>
                    <a:pt x="24434800" y="676275"/>
                  </a:lnTo>
                  <a:cubicBezTo>
                    <a:pt x="24003000" y="815975"/>
                    <a:pt x="21234400" y="1400175"/>
                    <a:pt x="18211800" y="1393825"/>
                  </a:cubicBezTo>
                  <a:cubicBezTo>
                    <a:pt x="15189200" y="1387475"/>
                    <a:pt x="9334500" y="523875"/>
                    <a:pt x="6299200" y="638175"/>
                  </a:cubicBezTo>
                  <a:cubicBezTo>
                    <a:pt x="3175000" y="663575"/>
                    <a:pt x="1143000" y="1530350"/>
                    <a:pt x="0" y="2082800"/>
                  </a:cubicBezTo>
                  <a:lnTo>
                    <a:pt x="25400" y="6350"/>
                  </a:lnTo>
                  <a:close/>
                </a:path>
              </a:pathLst>
            </a:custGeom>
            <a:gradFill rotWithShape="true">
              <a:gsLst>
                <a:gs pos="0">
                  <a:srgbClr val="00729F">
                    <a:alpha val="45000"/>
                  </a:srgbClr>
                </a:gs>
                <a:gs pos="100000">
                  <a:srgbClr val="00C4CD">
                    <a:alpha val="55000"/>
                  </a:srgbClr>
                </a:gs>
              </a:gsLst>
              <a:lin ang="540000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8763000" y="-11906"/>
            <a:ext cx="9525000" cy="957262"/>
            <a:chOff x="0" y="0"/>
            <a:chExt cx="12700000" cy="12763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700000" cy="1214363"/>
            </a:xfrm>
            <a:custGeom>
              <a:avLst/>
              <a:gdLst/>
              <a:ahLst/>
              <a:cxnLst/>
              <a:rect r="r" b="b" t="t" l="l"/>
              <a:pathLst>
                <a:path h="1214363" w="12700000">
                  <a:moveTo>
                    <a:pt x="0" y="0"/>
                  </a:moveTo>
                  <a:cubicBezTo>
                    <a:pt x="736600" y="218821"/>
                    <a:pt x="4944491" y="1143381"/>
                    <a:pt x="7061200" y="1209802"/>
                  </a:cubicBezTo>
                  <a:cubicBezTo>
                    <a:pt x="9177910" y="1276223"/>
                    <a:pt x="11760200" y="598424"/>
                    <a:pt x="12700000" y="398907"/>
                  </a:cubicBezTo>
                  <a:lnTo>
                    <a:pt x="12700000" y="12827"/>
                  </a:lnTo>
                  <a:lnTo>
                    <a:pt x="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9DA5">
                    <a:alpha val="30000"/>
                  </a:srgbClr>
                </a:gs>
                <a:gs pos="80000">
                  <a:srgbClr val="008ABF">
                    <a:alpha val="45000"/>
                  </a:srgbClr>
                </a:gs>
              </a:gsLst>
              <a:lin ang="5400000"/>
            </a:gra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69952" y="-30670"/>
            <a:ext cx="18418502" cy="1642491"/>
          </a:xfrm>
          <a:custGeom>
            <a:avLst/>
            <a:gdLst/>
            <a:ahLst/>
            <a:cxnLst/>
            <a:rect r="r" b="b" t="t" l="l"/>
            <a:pathLst>
              <a:path h="1642491" w="18418502">
                <a:moveTo>
                  <a:pt x="0" y="0"/>
                </a:moveTo>
                <a:lnTo>
                  <a:pt x="18418502" y="0"/>
                </a:lnTo>
                <a:lnTo>
                  <a:pt x="18418502" y="1642490"/>
                </a:lnTo>
                <a:lnTo>
                  <a:pt x="0" y="16424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071403" y="488632"/>
            <a:ext cx="11671811" cy="629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РЕЗУЛЬТАТЫ ПРОМЕЖУТОЧНОЙ АТТЕСТАЦИИ 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0" y="1597819"/>
            <a:ext cx="18288000" cy="623888"/>
            <a:chOff x="0" y="0"/>
            <a:chExt cx="24384000" cy="83185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84000" cy="831850"/>
            </a:xfrm>
            <a:custGeom>
              <a:avLst/>
              <a:gdLst/>
              <a:ahLst/>
              <a:cxnLst/>
              <a:rect r="r" b="b" t="t" l="l"/>
              <a:pathLst>
                <a:path h="83185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31850"/>
                  </a:lnTo>
                  <a:lnTo>
                    <a:pt x="0" y="83185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4019550" y="1681162"/>
            <a:ext cx="14268450" cy="457200"/>
            <a:chOff x="0" y="0"/>
            <a:chExt cx="19024600" cy="609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024600" cy="609600"/>
            </a:xfrm>
            <a:custGeom>
              <a:avLst/>
              <a:gdLst/>
              <a:ahLst/>
              <a:cxnLst/>
              <a:rect r="r" b="b" t="t" l="l"/>
              <a:pathLst>
                <a:path h="609600" w="19024600">
                  <a:moveTo>
                    <a:pt x="0" y="0"/>
                  </a:moveTo>
                  <a:lnTo>
                    <a:pt x="19024600" y="0"/>
                  </a:lnTo>
                  <a:lnTo>
                    <a:pt x="19024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4175B5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0" y="1681162"/>
            <a:ext cx="3917156" cy="457200"/>
            <a:chOff x="0" y="0"/>
            <a:chExt cx="5222875" cy="609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222875" cy="609600"/>
            </a:xfrm>
            <a:custGeom>
              <a:avLst/>
              <a:gdLst/>
              <a:ahLst/>
              <a:cxnLst/>
              <a:rect r="r" b="b" t="t" l="l"/>
              <a:pathLst>
                <a:path h="609600" w="5222875">
                  <a:moveTo>
                    <a:pt x="0" y="0"/>
                  </a:moveTo>
                  <a:lnTo>
                    <a:pt x="5222875" y="0"/>
                  </a:lnTo>
                  <a:lnTo>
                    <a:pt x="5222875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F2CB"/>
            </a:solidFill>
          </p:spPr>
        </p:sp>
      </p:grpSp>
      <p:graphicFrame>
        <p:nvGraphicFramePr>
          <p:cNvPr name="Table 14" id="14"/>
          <p:cNvGraphicFramePr>
            <a:graphicFrameLocks noGrp="true"/>
          </p:cNvGraphicFramePr>
          <p:nvPr/>
        </p:nvGraphicFramePr>
        <p:xfrm>
          <a:off x="1043100" y="3428988"/>
          <a:ext cx="15030450" cy="6703502"/>
        </p:xfrm>
        <a:graphic>
          <a:graphicData uri="http://schemas.openxmlformats.org/drawingml/2006/table">
            <a:tbl>
              <a:tblPr/>
              <a:tblGrid>
                <a:gridCol w="1371604"/>
                <a:gridCol w="6975101"/>
                <a:gridCol w="6683745"/>
              </a:tblGrid>
              <a:tr h="72994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lang="en-US" sz="1100"/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449999">
                <a:tc gridSpan="3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52998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68775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Информатика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86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Обучение служением 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68775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 и культура речи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86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86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86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российской государственности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86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86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и спорт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86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name="TextBox 15" id="15"/>
          <p:cNvSpPr txBox="true"/>
          <p:nvPr/>
        </p:nvSpPr>
        <p:spPr>
          <a:xfrm rot="0">
            <a:off x="832009" y="2598420"/>
            <a:ext cx="6643992" cy="481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0" y="-40472"/>
            <a:ext cx="1793453" cy="1793453"/>
            <a:chOff x="0" y="0"/>
            <a:chExt cx="2391270" cy="239127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91283" cy="2391283"/>
            </a:xfrm>
            <a:custGeom>
              <a:avLst/>
              <a:gdLst/>
              <a:ahLst/>
              <a:cxnLst/>
              <a:rect r="r" b="b" t="t" l="l"/>
              <a:pathLst>
                <a:path h="2391283" w="2391283">
                  <a:moveTo>
                    <a:pt x="0" y="0"/>
                  </a:moveTo>
                  <a:lnTo>
                    <a:pt x="2391283" y="0"/>
                  </a:lnTo>
                  <a:lnTo>
                    <a:pt x="2391283" y="2391283"/>
                  </a:lnTo>
                  <a:lnTo>
                    <a:pt x="0" y="2391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050" y="-11906"/>
            <a:ext cx="18326100" cy="1562100"/>
            <a:chOff x="0" y="0"/>
            <a:chExt cx="24434800" cy="208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34800" cy="2082800"/>
            </a:xfrm>
            <a:custGeom>
              <a:avLst/>
              <a:gdLst/>
              <a:ahLst/>
              <a:cxnLst/>
              <a:rect r="r" b="b" t="t" l="l"/>
              <a:pathLst>
                <a:path h="2082800" w="24434800">
                  <a:moveTo>
                    <a:pt x="25400" y="6350"/>
                  </a:moveTo>
                  <a:lnTo>
                    <a:pt x="10761091" y="0"/>
                  </a:lnTo>
                  <a:cubicBezTo>
                    <a:pt x="11624691" y="320675"/>
                    <a:pt x="16205200" y="1165225"/>
                    <a:pt x="18516600" y="1165225"/>
                  </a:cubicBezTo>
                  <a:cubicBezTo>
                    <a:pt x="20828000" y="1165225"/>
                    <a:pt x="23393400" y="482600"/>
                    <a:pt x="24409400" y="174625"/>
                  </a:cubicBezTo>
                  <a:lnTo>
                    <a:pt x="24434800" y="676275"/>
                  </a:lnTo>
                  <a:cubicBezTo>
                    <a:pt x="24003000" y="815975"/>
                    <a:pt x="21234400" y="1400175"/>
                    <a:pt x="18211800" y="1393825"/>
                  </a:cubicBezTo>
                  <a:cubicBezTo>
                    <a:pt x="15189200" y="1387475"/>
                    <a:pt x="9334500" y="523875"/>
                    <a:pt x="6299200" y="638175"/>
                  </a:cubicBezTo>
                  <a:cubicBezTo>
                    <a:pt x="3175000" y="663575"/>
                    <a:pt x="1143000" y="1530350"/>
                    <a:pt x="0" y="2082800"/>
                  </a:cubicBezTo>
                  <a:lnTo>
                    <a:pt x="25400" y="6350"/>
                  </a:lnTo>
                  <a:close/>
                </a:path>
              </a:pathLst>
            </a:custGeom>
            <a:gradFill rotWithShape="true">
              <a:gsLst>
                <a:gs pos="0">
                  <a:srgbClr val="00729F">
                    <a:alpha val="45000"/>
                  </a:srgbClr>
                </a:gs>
                <a:gs pos="100000">
                  <a:srgbClr val="00C4CD">
                    <a:alpha val="55000"/>
                  </a:srgbClr>
                </a:gs>
              </a:gsLst>
              <a:lin ang="5400000"/>
            </a:gra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763000" y="-11906"/>
            <a:ext cx="9525000" cy="957262"/>
            <a:chOff x="0" y="0"/>
            <a:chExt cx="12700000" cy="12763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00000" cy="1214363"/>
            </a:xfrm>
            <a:custGeom>
              <a:avLst/>
              <a:gdLst/>
              <a:ahLst/>
              <a:cxnLst/>
              <a:rect r="r" b="b" t="t" l="l"/>
              <a:pathLst>
                <a:path h="1214363" w="12700000">
                  <a:moveTo>
                    <a:pt x="0" y="0"/>
                  </a:moveTo>
                  <a:cubicBezTo>
                    <a:pt x="736600" y="218821"/>
                    <a:pt x="4944491" y="1143381"/>
                    <a:pt x="7061200" y="1209802"/>
                  </a:cubicBezTo>
                  <a:cubicBezTo>
                    <a:pt x="9177910" y="1276223"/>
                    <a:pt x="11760200" y="598424"/>
                    <a:pt x="12700000" y="398907"/>
                  </a:cubicBezTo>
                  <a:lnTo>
                    <a:pt x="12700000" y="12827"/>
                  </a:lnTo>
                  <a:lnTo>
                    <a:pt x="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9DA5">
                    <a:alpha val="30000"/>
                  </a:srgbClr>
                </a:gs>
                <a:gs pos="80000">
                  <a:srgbClr val="008ABF">
                    <a:alpha val="45000"/>
                  </a:srgbClr>
                </a:gs>
              </a:gsLst>
              <a:lin ang="5400000"/>
            </a:gra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-69952" y="-30670"/>
            <a:ext cx="18418502" cy="1642491"/>
          </a:xfrm>
          <a:custGeom>
            <a:avLst/>
            <a:gdLst/>
            <a:ahLst/>
            <a:cxnLst/>
            <a:rect r="r" b="b" t="t" l="l"/>
            <a:pathLst>
              <a:path h="1642491" w="18418502">
                <a:moveTo>
                  <a:pt x="0" y="0"/>
                </a:moveTo>
                <a:lnTo>
                  <a:pt x="18418502" y="0"/>
                </a:lnTo>
                <a:lnTo>
                  <a:pt x="18418502" y="1642490"/>
                </a:lnTo>
                <a:lnTo>
                  <a:pt x="0" y="16424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106264" y="488632"/>
            <a:ext cx="11602079" cy="629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РЕЗУЛЬТАТЫ ПРОМЕЖУТОЧНОЙ АТТЕСТАЦИИ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0" y="1597819"/>
            <a:ext cx="18288000" cy="623888"/>
            <a:chOff x="0" y="0"/>
            <a:chExt cx="24384000" cy="8318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384000" cy="831850"/>
            </a:xfrm>
            <a:custGeom>
              <a:avLst/>
              <a:gdLst/>
              <a:ahLst/>
              <a:cxnLst/>
              <a:rect r="r" b="b" t="t" l="l"/>
              <a:pathLst>
                <a:path h="83185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31850"/>
                  </a:lnTo>
                  <a:lnTo>
                    <a:pt x="0" y="83185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019550" y="1681162"/>
            <a:ext cx="14268450" cy="457200"/>
            <a:chOff x="0" y="0"/>
            <a:chExt cx="19024600" cy="609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024600" cy="609600"/>
            </a:xfrm>
            <a:custGeom>
              <a:avLst/>
              <a:gdLst/>
              <a:ahLst/>
              <a:cxnLst/>
              <a:rect r="r" b="b" t="t" l="l"/>
              <a:pathLst>
                <a:path h="609600" w="19024600">
                  <a:moveTo>
                    <a:pt x="0" y="0"/>
                  </a:moveTo>
                  <a:lnTo>
                    <a:pt x="19024600" y="0"/>
                  </a:lnTo>
                  <a:lnTo>
                    <a:pt x="19024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4175B5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1681162"/>
            <a:ext cx="3917156" cy="457200"/>
            <a:chOff x="0" y="0"/>
            <a:chExt cx="5222875" cy="6096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222875" cy="609600"/>
            </a:xfrm>
            <a:custGeom>
              <a:avLst/>
              <a:gdLst/>
              <a:ahLst/>
              <a:cxnLst/>
              <a:rect r="r" b="b" t="t" l="l"/>
              <a:pathLst>
                <a:path h="609600" w="5222875">
                  <a:moveTo>
                    <a:pt x="0" y="0"/>
                  </a:moveTo>
                  <a:lnTo>
                    <a:pt x="5222875" y="0"/>
                  </a:lnTo>
                  <a:lnTo>
                    <a:pt x="5222875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F2CB"/>
            </a:solidFill>
          </p:spPr>
        </p:sp>
      </p:grpSp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1107225" y="3214674"/>
          <a:ext cx="15773400" cy="6076950"/>
        </p:xfrm>
        <a:graphic>
          <a:graphicData uri="http://schemas.openxmlformats.org/drawingml/2006/table">
            <a:tbl>
              <a:tblPr/>
              <a:tblGrid>
                <a:gridCol w="1437534"/>
                <a:gridCol w="7837308"/>
                <a:gridCol w="6498558"/>
              </a:tblGrid>
              <a:tr h="68318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lang="en-US" sz="1100"/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42267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49710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9710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Логические основы ЭВМ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9710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9710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 и культура речи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9710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военной подготовки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9710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9710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Безопасность жизнедеятельности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9710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Элективные курсы по физической культуре и спорту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9710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программную инженерию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9710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name="TextBox 16" id="16"/>
          <p:cNvSpPr txBox="true"/>
          <p:nvPr/>
        </p:nvSpPr>
        <p:spPr>
          <a:xfrm rot="0">
            <a:off x="832009" y="2598420"/>
            <a:ext cx="6643992" cy="481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45780" y="70304"/>
            <a:ext cx="1792376" cy="1792376"/>
            <a:chOff x="0" y="0"/>
            <a:chExt cx="2389835" cy="238983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389886" cy="2389886"/>
            </a:xfrm>
            <a:custGeom>
              <a:avLst/>
              <a:gdLst/>
              <a:ahLst/>
              <a:cxnLst/>
              <a:rect r="r" b="b" t="t" l="l"/>
              <a:pathLst>
                <a:path h="2389886" w="2389886">
                  <a:moveTo>
                    <a:pt x="0" y="0"/>
                  </a:moveTo>
                  <a:lnTo>
                    <a:pt x="2389886" y="0"/>
                  </a:lnTo>
                  <a:lnTo>
                    <a:pt x="2389886" y="2389886"/>
                  </a:lnTo>
                  <a:lnTo>
                    <a:pt x="0" y="2389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2" b="2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050" y="-11906"/>
            <a:ext cx="18326100" cy="1562100"/>
            <a:chOff x="0" y="0"/>
            <a:chExt cx="24434800" cy="208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34800" cy="2082800"/>
            </a:xfrm>
            <a:custGeom>
              <a:avLst/>
              <a:gdLst/>
              <a:ahLst/>
              <a:cxnLst/>
              <a:rect r="r" b="b" t="t" l="l"/>
              <a:pathLst>
                <a:path h="2082800" w="24434800">
                  <a:moveTo>
                    <a:pt x="25400" y="6350"/>
                  </a:moveTo>
                  <a:lnTo>
                    <a:pt x="10761091" y="0"/>
                  </a:lnTo>
                  <a:cubicBezTo>
                    <a:pt x="11624691" y="320675"/>
                    <a:pt x="16205200" y="1165225"/>
                    <a:pt x="18516600" y="1165225"/>
                  </a:cubicBezTo>
                  <a:cubicBezTo>
                    <a:pt x="20828000" y="1165225"/>
                    <a:pt x="23393400" y="482600"/>
                    <a:pt x="24409400" y="174625"/>
                  </a:cubicBezTo>
                  <a:lnTo>
                    <a:pt x="24434800" y="676275"/>
                  </a:lnTo>
                  <a:cubicBezTo>
                    <a:pt x="24003000" y="815975"/>
                    <a:pt x="21234400" y="1400175"/>
                    <a:pt x="18211800" y="1393825"/>
                  </a:cubicBezTo>
                  <a:cubicBezTo>
                    <a:pt x="15189200" y="1387475"/>
                    <a:pt x="9334500" y="523875"/>
                    <a:pt x="6299200" y="638175"/>
                  </a:cubicBezTo>
                  <a:cubicBezTo>
                    <a:pt x="3175000" y="663575"/>
                    <a:pt x="1143000" y="1530350"/>
                    <a:pt x="0" y="2082800"/>
                  </a:cubicBezTo>
                  <a:lnTo>
                    <a:pt x="25400" y="6350"/>
                  </a:lnTo>
                  <a:close/>
                </a:path>
              </a:pathLst>
            </a:custGeom>
            <a:gradFill rotWithShape="true">
              <a:gsLst>
                <a:gs pos="0">
                  <a:srgbClr val="00729F">
                    <a:alpha val="45000"/>
                  </a:srgbClr>
                </a:gs>
                <a:gs pos="100000">
                  <a:srgbClr val="00C4CD">
                    <a:alpha val="55000"/>
                  </a:srgbClr>
                </a:gs>
              </a:gsLst>
              <a:lin ang="5400000"/>
            </a:gra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763000" y="-11906"/>
            <a:ext cx="9525000" cy="957262"/>
            <a:chOff x="0" y="0"/>
            <a:chExt cx="12700000" cy="12763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00000" cy="1214363"/>
            </a:xfrm>
            <a:custGeom>
              <a:avLst/>
              <a:gdLst/>
              <a:ahLst/>
              <a:cxnLst/>
              <a:rect r="r" b="b" t="t" l="l"/>
              <a:pathLst>
                <a:path h="1214363" w="12700000">
                  <a:moveTo>
                    <a:pt x="0" y="0"/>
                  </a:moveTo>
                  <a:cubicBezTo>
                    <a:pt x="736600" y="218821"/>
                    <a:pt x="4944491" y="1143381"/>
                    <a:pt x="7061200" y="1209802"/>
                  </a:cubicBezTo>
                  <a:cubicBezTo>
                    <a:pt x="9177910" y="1276223"/>
                    <a:pt x="11760200" y="598424"/>
                    <a:pt x="12700000" y="398907"/>
                  </a:cubicBezTo>
                  <a:lnTo>
                    <a:pt x="12700000" y="12827"/>
                  </a:lnTo>
                  <a:lnTo>
                    <a:pt x="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9DA5">
                    <a:alpha val="30000"/>
                  </a:srgbClr>
                </a:gs>
                <a:gs pos="80000">
                  <a:srgbClr val="008ABF">
                    <a:alpha val="45000"/>
                  </a:srgbClr>
                </a:gs>
              </a:gsLst>
              <a:lin ang="5400000"/>
            </a:gra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-69952" y="-30670"/>
            <a:ext cx="18418502" cy="1642491"/>
          </a:xfrm>
          <a:custGeom>
            <a:avLst/>
            <a:gdLst/>
            <a:ahLst/>
            <a:cxnLst/>
            <a:rect r="r" b="b" t="t" l="l"/>
            <a:pathLst>
              <a:path h="1642491" w="18418502">
                <a:moveTo>
                  <a:pt x="0" y="0"/>
                </a:moveTo>
                <a:lnTo>
                  <a:pt x="18418502" y="0"/>
                </a:lnTo>
                <a:lnTo>
                  <a:pt x="18418502" y="1642490"/>
                </a:lnTo>
                <a:lnTo>
                  <a:pt x="0" y="16424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71403" y="488632"/>
            <a:ext cx="11671811" cy="629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РЕЗУЛЬТАТЫ ПРОМЕЖУТОЧНОЙ АТТЕСТАЦИИ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0" y="1597819"/>
            <a:ext cx="18288000" cy="623888"/>
            <a:chOff x="0" y="0"/>
            <a:chExt cx="24384000" cy="8318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384000" cy="831850"/>
            </a:xfrm>
            <a:custGeom>
              <a:avLst/>
              <a:gdLst/>
              <a:ahLst/>
              <a:cxnLst/>
              <a:rect r="r" b="b" t="t" l="l"/>
              <a:pathLst>
                <a:path h="83185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31850"/>
                  </a:lnTo>
                  <a:lnTo>
                    <a:pt x="0" y="83185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019550" y="1681162"/>
            <a:ext cx="14268450" cy="457200"/>
            <a:chOff x="0" y="0"/>
            <a:chExt cx="19024600" cy="609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024600" cy="609600"/>
            </a:xfrm>
            <a:custGeom>
              <a:avLst/>
              <a:gdLst/>
              <a:ahLst/>
              <a:cxnLst/>
              <a:rect r="r" b="b" t="t" l="l"/>
              <a:pathLst>
                <a:path h="609600" w="19024600">
                  <a:moveTo>
                    <a:pt x="0" y="0"/>
                  </a:moveTo>
                  <a:lnTo>
                    <a:pt x="19024600" y="0"/>
                  </a:lnTo>
                  <a:lnTo>
                    <a:pt x="19024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4175B5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1681162"/>
            <a:ext cx="3917156" cy="457200"/>
            <a:chOff x="0" y="0"/>
            <a:chExt cx="5222875" cy="6096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222875" cy="609600"/>
            </a:xfrm>
            <a:custGeom>
              <a:avLst/>
              <a:gdLst/>
              <a:ahLst/>
              <a:cxnLst/>
              <a:rect r="r" b="b" t="t" l="l"/>
              <a:pathLst>
                <a:path h="609600" w="5222875">
                  <a:moveTo>
                    <a:pt x="0" y="0"/>
                  </a:moveTo>
                  <a:lnTo>
                    <a:pt x="5222875" y="0"/>
                  </a:lnTo>
                  <a:lnTo>
                    <a:pt x="5222875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F2CB"/>
            </a:solidFill>
          </p:spPr>
        </p:sp>
      </p:grpSp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287016" y="3204804"/>
          <a:ext cx="17526000" cy="6629400"/>
        </p:xfrm>
        <a:graphic>
          <a:graphicData uri="http://schemas.openxmlformats.org/drawingml/2006/table">
            <a:tbl>
              <a:tblPr/>
              <a:tblGrid>
                <a:gridCol w="1592632"/>
                <a:gridCol w="8711245"/>
                <a:gridCol w="7222123"/>
              </a:tblGrid>
              <a:tr h="71059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lang="en-US" sz="1100"/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43879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51645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45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45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45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45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45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45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7080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79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79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1645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name="TextBox 16" id="16"/>
          <p:cNvSpPr txBox="true"/>
          <p:nvPr/>
        </p:nvSpPr>
        <p:spPr>
          <a:xfrm rot="0">
            <a:off x="832009" y="2598420"/>
            <a:ext cx="6643992" cy="481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0" y="-40472"/>
            <a:ext cx="1793453" cy="1793453"/>
            <a:chOff x="0" y="0"/>
            <a:chExt cx="2391270" cy="23912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391283" cy="2391283"/>
            </a:xfrm>
            <a:custGeom>
              <a:avLst/>
              <a:gdLst/>
              <a:ahLst/>
              <a:cxnLst/>
              <a:rect r="r" b="b" t="t" l="l"/>
              <a:pathLst>
                <a:path h="2391283" w="2391283">
                  <a:moveTo>
                    <a:pt x="0" y="0"/>
                  </a:moveTo>
                  <a:lnTo>
                    <a:pt x="2391283" y="0"/>
                  </a:lnTo>
                  <a:lnTo>
                    <a:pt x="2391283" y="2391283"/>
                  </a:lnTo>
                  <a:lnTo>
                    <a:pt x="0" y="2391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050" y="-11906"/>
            <a:ext cx="18326100" cy="1562100"/>
            <a:chOff x="0" y="0"/>
            <a:chExt cx="24434800" cy="208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34800" cy="2082800"/>
            </a:xfrm>
            <a:custGeom>
              <a:avLst/>
              <a:gdLst/>
              <a:ahLst/>
              <a:cxnLst/>
              <a:rect r="r" b="b" t="t" l="l"/>
              <a:pathLst>
                <a:path h="2082800" w="24434800">
                  <a:moveTo>
                    <a:pt x="25400" y="6350"/>
                  </a:moveTo>
                  <a:lnTo>
                    <a:pt x="10761091" y="0"/>
                  </a:lnTo>
                  <a:cubicBezTo>
                    <a:pt x="11624691" y="320675"/>
                    <a:pt x="16205200" y="1165225"/>
                    <a:pt x="18516600" y="1165225"/>
                  </a:cubicBezTo>
                  <a:cubicBezTo>
                    <a:pt x="20828000" y="1165225"/>
                    <a:pt x="23393400" y="482600"/>
                    <a:pt x="24409400" y="174625"/>
                  </a:cubicBezTo>
                  <a:lnTo>
                    <a:pt x="24434800" y="676275"/>
                  </a:lnTo>
                  <a:cubicBezTo>
                    <a:pt x="24003000" y="815975"/>
                    <a:pt x="21234400" y="1400175"/>
                    <a:pt x="18211800" y="1393825"/>
                  </a:cubicBezTo>
                  <a:cubicBezTo>
                    <a:pt x="15189200" y="1387475"/>
                    <a:pt x="9334500" y="523875"/>
                    <a:pt x="6299200" y="638175"/>
                  </a:cubicBezTo>
                  <a:cubicBezTo>
                    <a:pt x="3175000" y="663575"/>
                    <a:pt x="1143000" y="1530350"/>
                    <a:pt x="0" y="2082800"/>
                  </a:cubicBezTo>
                  <a:lnTo>
                    <a:pt x="25400" y="6350"/>
                  </a:lnTo>
                  <a:close/>
                </a:path>
              </a:pathLst>
            </a:custGeom>
            <a:gradFill rotWithShape="true">
              <a:gsLst>
                <a:gs pos="0">
                  <a:srgbClr val="00729F">
                    <a:alpha val="45000"/>
                  </a:srgbClr>
                </a:gs>
                <a:gs pos="100000">
                  <a:srgbClr val="00C4CD">
                    <a:alpha val="55000"/>
                  </a:srgbClr>
                </a:gs>
              </a:gsLst>
              <a:lin ang="5400000"/>
            </a:gra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763000" y="-11906"/>
            <a:ext cx="9525000" cy="957262"/>
            <a:chOff x="0" y="0"/>
            <a:chExt cx="12700000" cy="12763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00000" cy="1214363"/>
            </a:xfrm>
            <a:custGeom>
              <a:avLst/>
              <a:gdLst/>
              <a:ahLst/>
              <a:cxnLst/>
              <a:rect r="r" b="b" t="t" l="l"/>
              <a:pathLst>
                <a:path h="1214363" w="12700000">
                  <a:moveTo>
                    <a:pt x="0" y="0"/>
                  </a:moveTo>
                  <a:cubicBezTo>
                    <a:pt x="736600" y="218821"/>
                    <a:pt x="4944491" y="1143381"/>
                    <a:pt x="7061200" y="1209802"/>
                  </a:cubicBezTo>
                  <a:cubicBezTo>
                    <a:pt x="9177910" y="1276223"/>
                    <a:pt x="11760200" y="598424"/>
                    <a:pt x="12700000" y="398907"/>
                  </a:cubicBezTo>
                  <a:lnTo>
                    <a:pt x="12700000" y="12827"/>
                  </a:lnTo>
                  <a:lnTo>
                    <a:pt x="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9DA5">
                    <a:alpha val="30000"/>
                  </a:srgbClr>
                </a:gs>
                <a:gs pos="80000">
                  <a:srgbClr val="008ABF">
                    <a:alpha val="45000"/>
                  </a:srgbClr>
                </a:gs>
              </a:gsLst>
              <a:lin ang="5400000"/>
            </a:gra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-69952" y="-30670"/>
            <a:ext cx="18418502" cy="1642491"/>
          </a:xfrm>
          <a:custGeom>
            <a:avLst/>
            <a:gdLst/>
            <a:ahLst/>
            <a:cxnLst/>
            <a:rect r="r" b="b" t="t" l="l"/>
            <a:pathLst>
              <a:path h="1642491" w="18418502">
                <a:moveTo>
                  <a:pt x="0" y="0"/>
                </a:moveTo>
                <a:lnTo>
                  <a:pt x="18418502" y="0"/>
                </a:lnTo>
                <a:lnTo>
                  <a:pt x="18418502" y="1642490"/>
                </a:lnTo>
                <a:lnTo>
                  <a:pt x="0" y="16424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71403" y="488632"/>
            <a:ext cx="11671811" cy="629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РЕЗУЛЬТАТЫ ПРОМЕЖУТОЧНОЙ АТТЕСТАЦИИ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0" y="1597819"/>
            <a:ext cx="18288000" cy="623888"/>
            <a:chOff x="0" y="0"/>
            <a:chExt cx="24384000" cy="8318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384000" cy="831850"/>
            </a:xfrm>
            <a:custGeom>
              <a:avLst/>
              <a:gdLst/>
              <a:ahLst/>
              <a:cxnLst/>
              <a:rect r="r" b="b" t="t" l="l"/>
              <a:pathLst>
                <a:path h="83185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31850"/>
                  </a:lnTo>
                  <a:lnTo>
                    <a:pt x="0" y="83185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019550" y="1681162"/>
            <a:ext cx="14268450" cy="457200"/>
            <a:chOff x="0" y="0"/>
            <a:chExt cx="19024600" cy="609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024600" cy="609600"/>
            </a:xfrm>
            <a:custGeom>
              <a:avLst/>
              <a:gdLst/>
              <a:ahLst/>
              <a:cxnLst/>
              <a:rect r="r" b="b" t="t" l="l"/>
              <a:pathLst>
                <a:path h="609600" w="19024600">
                  <a:moveTo>
                    <a:pt x="0" y="0"/>
                  </a:moveTo>
                  <a:lnTo>
                    <a:pt x="19024600" y="0"/>
                  </a:lnTo>
                  <a:lnTo>
                    <a:pt x="19024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4175B5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1681162"/>
            <a:ext cx="3917156" cy="457200"/>
            <a:chOff x="0" y="0"/>
            <a:chExt cx="5222875" cy="6096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222875" cy="609600"/>
            </a:xfrm>
            <a:custGeom>
              <a:avLst/>
              <a:gdLst/>
              <a:ahLst/>
              <a:cxnLst/>
              <a:rect r="r" b="b" t="t" l="l"/>
              <a:pathLst>
                <a:path h="609600" w="5222875">
                  <a:moveTo>
                    <a:pt x="0" y="0"/>
                  </a:moveTo>
                  <a:lnTo>
                    <a:pt x="5222875" y="0"/>
                  </a:lnTo>
                  <a:lnTo>
                    <a:pt x="5222875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F2CB"/>
            </a:solidFill>
          </p:spPr>
        </p:sp>
      </p:grpSp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249969" y="3536145"/>
          <a:ext cx="17526000" cy="5867400"/>
        </p:xfrm>
        <a:graphic>
          <a:graphicData uri="http://schemas.openxmlformats.org/drawingml/2006/table">
            <a:tbl>
              <a:tblPr/>
              <a:tblGrid>
                <a:gridCol w="1592632"/>
                <a:gridCol w="8711245"/>
                <a:gridCol w="7222123"/>
              </a:tblGrid>
              <a:tr h="60928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lang="en-US" sz="1100"/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8644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848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name="TextBox 16" id="16"/>
          <p:cNvSpPr txBox="true"/>
          <p:nvPr/>
        </p:nvSpPr>
        <p:spPr>
          <a:xfrm rot="0">
            <a:off x="832009" y="2598420"/>
            <a:ext cx="6643992" cy="481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0" y="-40472"/>
            <a:ext cx="1793453" cy="1793453"/>
            <a:chOff x="0" y="0"/>
            <a:chExt cx="2391270" cy="23912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391283" cy="2391283"/>
            </a:xfrm>
            <a:custGeom>
              <a:avLst/>
              <a:gdLst/>
              <a:ahLst/>
              <a:cxnLst/>
              <a:rect r="r" b="b" t="t" l="l"/>
              <a:pathLst>
                <a:path h="2391283" w="2391283">
                  <a:moveTo>
                    <a:pt x="0" y="0"/>
                  </a:moveTo>
                  <a:lnTo>
                    <a:pt x="2391283" y="0"/>
                  </a:lnTo>
                  <a:lnTo>
                    <a:pt x="2391283" y="2391283"/>
                  </a:lnTo>
                  <a:lnTo>
                    <a:pt x="0" y="2391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050" y="-11906"/>
            <a:ext cx="18326100" cy="1562100"/>
            <a:chOff x="0" y="0"/>
            <a:chExt cx="24434800" cy="208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34800" cy="2082800"/>
            </a:xfrm>
            <a:custGeom>
              <a:avLst/>
              <a:gdLst/>
              <a:ahLst/>
              <a:cxnLst/>
              <a:rect r="r" b="b" t="t" l="l"/>
              <a:pathLst>
                <a:path h="2082800" w="24434800">
                  <a:moveTo>
                    <a:pt x="25400" y="6350"/>
                  </a:moveTo>
                  <a:lnTo>
                    <a:pt x="10761091" y="0"/>
                  </a:lnTo>
                  <a:cubicBezTo>
                    <a:pt x="11624691" y="320675"/>
                    <a:pt x="16205200" y="1165225"/>
                    <a:pt x="18516600" y="1165225"/>
                  </a:cubicBezTo>
                  <a:cubicBezTo>
                    <a:pt x="20828000" y="1165225"/>
                    <a:pt x="23393400" y="482600"/>
                    <a:pt x="24409400" y="174625"/>
                  </a:cubicBezTo>
                  <a:lnTo>
                    <a:pt x="24434800" y="676275"/>
                  </a:lnTo>
                  <a:cubicBezTo>
                    <a:pt x="24003000" y="815975"/>
                    <a:pt x="21234400" y="1400175"/>
                    <a:pt x="18211800" y="1393825"/>
                  </a:cubicBezTo>
                  <a:cubicBezTo>
                    <a:pt x="15189200" y="1387475"/>
                    <a:pt x="9334500" y="523875"/>
                    <a:pt x="6299200" y="638175"/>
                  </a:cubicBezTo>
                  <a:cubicBezTo>
                    <a:pt x="3175000" y="663575"/>
                    <a:pt x="1143000" y="1530350"/>
                    <a:pt x="0" y="2082800"/>
                  </a:cubicBezTo>
                  <a:lnTo>
                    <a:pt x="25400" y="6350"/>
                  </a:lnTo>
                  <a:close/>
                </a:path>
              </a:pathLst>
            </a:custGeom>
            <a:gradFill rotWithShape="true">
              <a:gsLst>
                <a:gs pos="0">
                  <a:srgbClr val="00729F">
                    <a:alpha val="45000"/>
                  </a:srgbClr>
                </a:gs>
                <a:gs pos="100000">
                  <a:srgbClr val="00C4CD">
                    <a:alpha val="55000"/>
                  </a:srgbClr>
                </a:gs>
              </a:gsLst>
              <a:lin ang="5400000"/>
            </a:gra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763000" y="-11906"/>
            <a:ext cx="9525000" cy="957262"/>
            <a:chOff x="0" y="0"/>
            <a:chExt cx="12700000" cy="12763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00000" cy="1214363"/>
            </a:xfrm>
            <a:custGeom>
              <a:avLst/>
              <a:gdLst/>
              <a:ahLst/>
              <a:cxnLst/>
              <a:rect r="r" b="b" t="t" l="l"/>
              <a:pathLst>
                <a:path h="1214363" w="12700000">
                  <a:moveTo>
                    <a:pt x="0" y="0"/>
                  </a:moveTo>
                  <a:cubicBezTo>
                    <a:pt x="736600" y="218821"/>
                    <a:pt x="4944491" y="1143381"/>
                    <a:pt x="7061200" y="1209802"/>
                  </a:cubicBezTo>
                  <a:cubicBezTo>
                    <a:pt x="9177910" y="1276223"/>
                    <a:pt x="11760200" y="598424"/>
                    <a:pt x="12700000" y="398907"/>
                  </a:cubicBezTo>
                  <a:lnTo>
                    <a:pt x="12700000" y="12827"/>
                  </a:lnTo>
                  <a:lnTo>
                    <a:pt x="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9DA5">
                    <a:alpha val="30000"/>
                  </a:srgbClr>
                </a:gs>
                <a:gs pos="80000">
                  <a:srgbClr val="008ABF">
                    <a:alpha val="45000"/>
                  </a:srgbClr>
                </a:gs>
              </a:gsLst>
              <a:lin ang="5400000"/>
            </a:gra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-69952" y="-30670"/>
            <a:ext cx="18418502" cy="1642491"/>
          </a:xfrm>
          <a:custGeom>
            <a:avLst/>
            <a:gdLst/>
            <a:ahLst/>
            <a:cxnLst/>
            <a:rect r="r" b="b" t="t" l="l"/>
            <a:pathLst>
              <a:path h="1642491" w="18418502">
                <a:moveTo>
                  <a:pt x="0" y="0"/>
                </a:moveTo>
                <a:lnTo>
                  <a:pt x="18418502" y="0"/>
                </a:lnTo>
                <a:lnTo>
                  <a:pt x="18418502" y="1642490"/>
                </a:lnTo>
                <a:lnTo>
                  <a:pt x="0" y="16424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71403" y="488632"/>
            <a:ext cx="11671811" cy="629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РЕЗУЛЬТАТЫ ПРОМЕЖУТОЧНОЙ АТТЕСТАЦИИ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0" y="1597819"/>
            <a:ext cx="18288000" cy="623888"/>
            <a:chOff x="0" y="0"/>
            <a:chExt cx="24384000" cy="8318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384000" cy="831850"/>
            </a:xfrm>
            <a:custGeom>
              <a:avLst/>
              <a:gdLst/>
              <a:ahLst/>
              <a:cxnLst/>
              <a:rect r="r" b="b" t="t" l="l"/>
              <a:pathLst>
                <a:path h="83185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31850"/>
                  </a:lnTo>
                  <a:lnTo>
                    <a:pt x="0" y="83185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019550" y="1681162"/>
            <a:ext cx="14268450" cy="457200"/>
            <a:chOff x="0" y="0"/>
            <a:chExt cx="19024600" cy="609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024600" cy="609600"/>
            </a:xfrm>
            <a:custGeom>
              <a:avLst/>
              <a:gdLst/>
              <a:ahLst/>
              <a:cxnLst/>
              <a:rect r="r" b="b" t="t" l="l"/>
              <a:pathLst>
                <a:path h="609600" w="19024600">
                  <a:moveTo>
                    <a:pt x="0" y="0"/>
                  </a:moveTo>
                  <a:lnTo>
                    <a:pt x="19024600" y="0"/>
                  </a:lnTo>
                  <a:lnTo>
                    <a:pt x="19024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4175B5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1681162"/>
            <a:ext cx="3917156" cy="457200"/>
            <a:chOff x="0" y="0"/>
            <a:chExt cx="5222875" cy="6096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222875" cy="609600"/>
            </a:xfrm>
            <a:custGeom>
              <a:avLst/>
              <a:gdLst/>
              <a:ahLst/>
              <a:cxnLst/>
              <a:rect r="r" b="b" t="t" l="l"/>
              <a:pathLst>
                <a:path h="609600" w="5222875">
                  <a:moveTo>
                    <a:pt x="0" y="0"/>
                  </a:moveTo>
                  <a:lnTo>
                    <a:pt x="5222875" y="0"/>
                  </a:lnTo>
                  <a:lnTo>
                    <a:pt x="5222875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F2CB"/>
            </a:solidFill>
          </p:spPr>
        </p:sp>
      </p:grpSp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249969" y="3912612"/>
          <a:ext cx="17526000" cy="5867400"/>
        </p:xfrm>
        <a:graphic>
          <a:graphicData uri="http://schemas.openxmlformats.org/drawingml/2006/table">
            <a:tbl>
              <a:tblPr/>
              <a:tblGrid>
                <a:gridCol w="1592632"/>
                <a:gridCol w="8711245"/>
                <a:gridCol w="7222123"/>
              </a:tblGrid>
              <a:tr h="60928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lang="en-US" sz="1100"/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8644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848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name="TextBox 16" id="16"/>
          <p:cNvSpPr txBox="true"/>
          <p:nvPr/>
        </p:nvSpPr>
        <p:spPr>
          <a:xfrm rot="0">
            <a:off x="832009" y="2598420"/>
            <a:ext cx="6643992" cy="481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0" y="-40472"/>
            <a:ext cx="1793453" cy="1793453"/>
            <a:chOff x="0" y="0"/>
            <a:chExt cx="2391270" cy="23912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391283" cy="2391283"/>
            </a:xfrm>
            <a:custGeom>
              <a:avLst/>
              <a:gdLst/>
              <a:ahLst/>
              <a:cxnLst/>
              <a:rect r="r" b="b" t="t" l="l"/>
              <a:pathLst>
                <a:path h="2391283" w="2391283">
                  <a:moveTo>
                    <a:pt x="0" y="0"/>
                  </a:moveTo>
                  <a:lnTo>
                    <a:pt x="2391283" y="0"/>
                  </a:lnTo>
                  <a:lnTo>
                    <a:pt x="2391283" y="2391283"/>
                  </a:lnTo>
                  <a:lnTo>
                    <a:pt x="0" y="2391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050" y="-11906"/>
            <a:ext cx="18326100" cy="1562100"/>
            <a:chOff x="0" y="0"/>
            <a:chExt cx="24434800" cy="208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34800" cy="2082800"/>
            </a:xfrm>
            <a:custGeom>
              <a:avLst/>
              <a:gdLst/>
              <a:ahLst/>
              <a:cxnLst/>
              <a:rect r="r" b="b" t="t" l="l"/>
              <a:pathLst>
                <a:path h="2082800" w="24434800">
                  <a:moveTo>
                    <a:pt x="25400" y="6350"/>
                  </a:moveTo>
                  <a:lnTo>
                    <a:pt x="10761091" y="0"/>
                  </a:lnTo>
                  <a:cubicBezTo>
                    <a:pt x="11624691" y="320675"/>
                    <a:pt x="16205200" y="1165225"/>
                    <a:pt x="18516600" y="1165225"/>
                  </a:cubicBezTo>
                  <a:cubicBezTo>
                    <a:pt x="20828000" y="1165225"/>
                    <a:pt x="23393400" y="482600"/>
                    <a:pt x="24409400" y="174625"/>
                  </a:cubicBezTo>
                  <a:lnTo>
                    <a:pt x="24434800" y="676275"/>
                  </a:lnTo>
                  <a:cubicBezTo>
                    <a:pt x="24003000" y="815975"/>
                    <a:pt x="21234400" y="1400175"/>
                    <a:pt x="18211800" y="1393825"/>
                  </a:cubicBezTo>
                  <a:cubicBezTo>
                    <a:pt x="15189200" y="1387475"/>
                    <a:pt x="9334500" y="523875"/>
                    <a:pt x="6299200" y="638175"/>
                  </a:cubicBezTo>
                  <a:cubicBezTo>
                    <a:pt x="3175000" y="663575"/>
                    <a:pt x="1143000" y="1530350"/>
                    <a:pt x="0" y="2082800"/>
                  </a:cubicBezTo>
                  <a:lnTo>
                    <a:pt x="25400" y="6350"/>
                  </a:lnTo>
                  <a:close/>
                </a:path>
              </a:pathLst>
            </a:custGeom>
            <a:gradFill rotWithShape="true">
              <a:gsLst>
                <a:gs pos="0">
                  <a:srgbClr val="00729F">
                    <a:alpha val="45000"/>
                  </a:srgbClr>
                </a:gs>
                <a:gs pos="100000">
                  <a:srgbClr val="00C4CD">
                    <a:alpha val="55000"/>
                  </a:srgbClr>
                </a:gs>
              </a:gsLst>
              <a:lin ang="5400000"/>
            </a:gra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763000" y="-11906"/>
            <a:ext cx="9525000" cy="957262"/>
            <a:chOff x="0" y="0"/>
            <a:chExt cx="12700000" cy="12763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00000" cy="1214363"/>
            </a:xfrm>
            <a:custGeom>
              <a:avLst/>
              <a:gdLst/>
              <a:ahLst/>
              <a:cxnLst/>
              <a:rect r="r" b="b" t="t" l="l"/>
              <a:pathLst>
                <a:path h="1214363" w="12700000">
                  <a:moveTo>
                    <a:pt x="0" y="0"/>
                  </a:moveTo>
                  <a:cubicBezTo>
                    <a:pt x="736600" y="218821"/>
                    <a:pt x="4944491" y="1143381"/>
                    <a:pt x="7061200" y="1209802"/>
                  </a:cubicBezTo>
                  <a:cubicBezTo>
                    <a:pt x="9177910" y="1276223"/>
                    <a:pt x="11760200" y="598424"/>
                    <a:pt x="12700000" y="398907"/>
                  </a:cubicBezTo>
                  <a:lnTo>
                    <a:pt x="12700000" y="12827"/>
                  </a:lnTo>
                  <a:lnTo>
                    <a:pt x="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9DA5">
                    <a:alpha val="30000"/>
                  </a:srgbClr>
                </a:gs>
                <a:gs pos="80000">
                  <a:srgbClr val="008ABF">
                    <a:alpha val="45000"/>
                  </a:srgbClr>
                </a:gs>
              </a:gsLst>
              <a:lin ang="5400000"/>
            </a:gra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-69952" y="-30670"/>
            <a:ext cx="18418502" cy="1642491"/>
          </a:xfrm>
          <a:custGeom>
            <a:avLst/>
            <a:gdLst/>
            <a:ahLst/>
            <a:cxnLst/>
            <a:rect r="r" b="b" t="t" l="l"/>
            <a:pathLst>
              <a:path h="1642491" w="18418502">
                <a:moveTo>
                  <a:pt x="0" y="0"/>
                </a:moveTo>
                <a:lnTo>
                  <a:pt x="18418502" y="0"/>
                </a:lnTo>
                <a:lnTo>
                  <a:pt x="18418502" y="1642490"/>
                </a:lnTo>
                <a:lnTo>
                  <a:pt x="0" y="16424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71403" y="488632"/>
            <a:ext cx="11671811" cy="629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РЕЗУЛЬТАТЫ ПРОМЕЖУТОЧНОЙ АТТЕСТАЦИИ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0" y="1597819"/>
            <a:ext cx="18288000" cy="623888"/>
            <a:chOff x="0" y="0"/>
            <a:chExt cx="24384000" cy="8318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384000" cy="831850"/>
            </a:xfrm>
            <a:custGeom>
              <a:avLst/>
              <a:gdLst/>
              <a:ahLst/>
              <a:cxnLst/>
              <a:rect r="r" b="b" t="t" l="l"/>
              <a:pathLst>
                <a:path h="83185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31850"/>
                  </a:lnTo>
                  <a:lnTo>
                    <a:pt x="0" y="83185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019550" y="1681162"/>
            <a:ext cx="14268450" cy="457200"/>
            <a:chOff x="0" y="0"/>
            <a:chExt cx="19024600" cy="609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024600" cy="609600"/>
            </a:xfrm>
            <a:custGeom>
              <a:avLst/>
              <a:gdLst/>
              <a:ahLst/>
              <a:cxnLst/>
              <a:rect r="r" b="b" t="t" l="l"/>
              <a:pathLst>
                <a:path h="609600" w="19024600">
                  <a:moveTo>
                    <a:pt x="0" y="0"/>
                  </a:moveTo>
                  <a:lnTo>
                    <a:pt x="19024600" y="0"/>
                  </a:lnTo>
                  <a:lnTo>
                    <a:pt x="19024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4175B5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1681162"/>
            <a:ext cx="3917156" cy="457200"/>
            <a:chOff x="0" y="0"/>
            <a:chExt cx="5222875" cy="6096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222875" cy="609600"/>
            </a:xfrm>
            <a:custGeom>
              <a:avLst/>
              <a:gdLst/>
              <a:ahLst/>
              <a:cxnLst/>
              <a:rect r="r" b="b" t="t" l="l"/>
              <a:pathLst>
                <a:path h="609600" w="5222875">
                  <a:moveTo>
                    <a:pt x="0" y="0"/>
                  </a:moveTo>
                  <a:lnTo>
                    <a:pt x="5222875" y="0"/>
                  </a:lnTo>
                  <a:lnTo>
                    <a:pt x="5222875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F2CB"/>
            </a:solidFill>
          </p:spPr>
        </p:sp>
      </p:grpSp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249969" y="3536145"/>
          <a:ext cx="17526000" cy="5867400"/>
        </p:xfrm>
        <a:graphic>
          <a:graphicData uri="http://schemas.openxmlformats.org/drawingml/2006/table">
            <a:tbl>
              <a:tblPr/>
              <a:tblGrid>
                <a:gridCol w="1592632"/>
                <a:gridCol w="8711245"/>
                <a:gridCol w="7222123"/>
              </a:tblGrid>
              <a:tr h="60928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lang="en-US" sz="1100"/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8644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848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name="TextBox 16" id="16"/>
          <p:cNvSpPr txBox="true"/>
          <p:nvPr/>
        </p:nvSpPr>
        <p:spPr>
          <a:xfrm rot="0">
            <a:off x="832009" y="2598420"/>
            <a:ext cx="6643992" cy="481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0" y="-40472"/>
            <a:ext cx="1793453" cy="1793453"/>
            <a:chOff x="0" y="0"/>
            <a:chExt cx="2391270" cy="23912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391283" cy="2391283"/>
            </a:xfrm>
            <a:custGeom>
              <a:avLst/>
              <a:gdLst/>
              <a:ahLst/>
              <a:cxnLst/>
              <a:rect r="r" b="b" t="t" l="l"/>
              <a:pathLst>
                <a:path h="2391283" w="2391283">
                  <a:moveTo>
                    <a:pt x="0" y="0"/>
                  </a:moveTo>
                  <a:lnTo>
                    <a:pt x="2391283" y="0"/>
                  </a:lnTo>
                  <a:lnTo>
                    <a:pt x="2391283" y="2391283"/>
                  </a:lnTo>
                  <a:lnTo>
                    <a:pt x="0" y="2391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050" y="-11906"/>
            <a:ext cx="18326100" cy="1562100"/>
            <a:chOff x="0" y="0"/>
            <a:chExt cx="24434800" cy="208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34800" cy="2082800"/>
            </a:xfrm>
            <a:custGeom>
              <a:avLst/>
              <a:gdLst/>
              <a:ahLst/>
              <a:cxnLst/>
              <a:rect r="r" b="b" t="t" l="l"/>
              <a:pathLst>
                <a:path h="2082800" w="24434800">
                  <a:moveTo>
                    <a:pt x="25400" y="6350"/>
                  </a:moveTo>
                  <a:lnTo>
                    <a:pt x="10761091" y="0"/>
                  </a:lnTo>
                  <a:cubicBezTo>
                    <a:pt x="11624691" y="320675"/>
                    <a:pt x="16205200" y="1165225"/>
                    <a:pt x="18516600" y="1165225"/>
                  </a:cubicBezTo>
                  <a:cubicBezTo>
                    <a:pt x="20828000" y="1165225"/>
                    <a:pt x="23393400" y="482600"/>
                    <a:pt x="24409400" y="174625"/>
                  </a:cubicBezTo>
                  <a:lnTo>
                    <a:pt x="24434800" y="676275"/>
                  </a:lnTo>
                  <a:cubicBezTo>
                    <a:pt x="24003000" y="815975"/>
                    <a:pt x="21234400" y="1400175"/>
                    <a:pt x="18211800" y="1393825"/>
                  </a:cubicBezTo>
                  <a:cubicBezTo>
                    <a:pt x="15189200" y="1387475"/>
                    <a:pt x="9334500" y="523875"/>
                    <a:pt x="6299200" y="638175"/>
                  </a:cubicBezTo>
                  <a:cubicBezTo>
                    <a:pt x="3175000" y="663575"/>
                    <a:pt x="1143000" y="1530350"/>
                    <a:pt x="0" y="2082800"/>
                  </a:cubicBezTo>
                  <a:lnTo>
                    <a:pt x="25400" y="6350"/>
                  </a:lnTo>
                  <a:close/>
                </a:path>
              </a:pathLst>
            </a:custGeom>
            <a:gradFill rotWithShape="true">
              <a:gsLst>
                <a:gs pos="0">
                  <a:srgbClr val="00729F">
                    <a:alpha val="45000"/>
                  </a:srgbClr>
                </a:gs>
                <a:gs pos="100000">
                  <a:srgbClr val="00C4CD">
                    <a:alpha val="55000"/>
                  </a:srgbClr>
                </a:gs>
              </a:gsLst>
              <a:lin ang="5400000"/>
            </a:gra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763000" y="-11906"/>
            <a:ext cx="9525000" cy="957262"/>
            <a:chOff x="0" y="0"/>
            <a:chExt cx="12700000" cy="12763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00000" cy="1214363"/>
            </a:xfrm>
            <a:custGeom>
              <a:avLst/>
              <a:gdLst/>
              <a:ahLst/>
              <a:cxnLst/>
              <a:rect r="r" b="b" t="t" l="l"/>
              <a:pathLst>
                <a:path h="1214363" w="12700000">
                  <a:moveTo>
                    <a:pt x="0" y="0"/>
                  </a:moveTo>
                  <a:cubicBezTo>
                    <a:pt x="736600" y="218821"/>
                    <a:pt x="4944491" y="1143381"/>
                    <a:pt x="7061200" y="1209802"/>
                  </a:cubicBezTo>
                  <a:cubicBezTo>
                    <a:pt x="9177910" y="1276223"/>
                    <a:pt x="11760200" y="598424"/>
                    <a:pt x="12700000" y="398907"/>
                  </a:cubicBezTo>
                  <a:lnTo>
                    <a:pt x="12700000" y="12827"/>
                  </a:lnTo>
                  <a:lnTo>
                    <a:pt x="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9DA5">
                    <a:alpha val="30000"/>
                  </a:srgbClr>
                </a:gs>
                <a:gs pos="80000">
                  <a:srgbClr val="008ABF">
                    <a:alpha val="45000"/>
                  </a:srgbClr>
                </a:gs>
              </a:gsLst>
              <a:lin ang="5400000"/>
            </a:gra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-69952" y="-30670"/>
            <a:ext cx="18418502" cy="1642491"/>
          </a:xfrm>
          <a:custGeom>
            <a:avLst/>
            <a:gdLst/>
            <a:ahLst/>
            <a:cxnLst/>
            <a:rect r="r" b="b" t="t" l="l"/>
            <a:pathLst>
              <a:path h="1642491" w="18418502">
                <a:moveTo>
                  <a:pt x="0" y="0"/>
                </a:moveTo>
                <a:lnTo>
                  <a:pt x="18418502" y="0"/>
                </a:lnTo>
                <a:lnTo>
                  <a:pt x="18418502" y="1642490"/>
                </a:lnTo>
                <a:lnTo>
                  <a:pt x="0" y="16424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71403" y="488632"/>
            <a:ext cx="11671811" cy="629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РЕЗУЛЬТАТЫ ПРОМЕЖУТОЧНОЙ АТТЕСТАЦИИ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0" y="1597819"/>
            <a:ext cx="18288000" cy="623888"/>
            <a:chOff x="0" y="0"/>
            <a:chExt cx="24384000" cy="8318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384000" cy="831850"/>
            </a:xfrm>
            <a:custGeom>
              <a:avLst/>
              <a:gdLst/>
              <a:ahLst/>
              <a:cxnLst/>
              <a:rect r="r" b="b" t="t" l="l"/>
              <a:pathLst>
                <a:path h="83185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31850"/>
                  </a:lnTo>
                  <a:lnTo>
                    <a:pt x="0" y="83185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019550" y="1681162"/>
            <a:ext cx="14268450" cy="457200"/>
            <a:chOff x="0" y="0"/>
            <a:chExt cx="19024600" cy="609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024600" cy="609600"/>
            </a:xfrm>
            <a:custGeom>
              <a:avLst/>
              <a:gdLst/>
              <a:ahLst/>
              <a:cxnLst/>
              <a:rect r="r" b="b" t="t" l="l"/>
              <a:pathLst>
                <a:path h="609600" w="19024600">
                  <a:moveTo>
                    <a:pt x="0" y="0"/>
                  </a:moveTo>
                  <a:lnTo>
                    <a:pt x="19024600" y="0"/>
                  </a:lnTo>
                  <a:lnTo>
                    <a:pt x="19024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4175B5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1681162"/>
            <a:ext cx="3917156" cy="457200"/>
            <a:chOff x="0" y="0"/>
            <a:chExt cx="5222875" cy="6096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222875" cy="609600"/>
            </a:xfrm>
            <a:custGeom>
              <a:avLst/>
              <a:gdLst/>
              <a:ahLst/>
              <a:cxnLst/>
              <a:rect r="r" b="b" t="t" l="l"/>
              <a:pathLst>
                <a:path h="609600" w="5222875">
                  <a:moveTo>
                    <a:pt x="0" y="0"/>
                  </a:moveTo>
                  <a:lnTo>
                    <a:pt x="5222875" y="0"/>
                  </a:lnTo>
                  <a:lnTo>
                    <a:pt x="5222875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F2CB"/>
            </a:solidFill>
          </p:spPr>
        </p:sp>
      </p:grpSp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249969" y="3536145"/>
          <a:ext cx="17526000" cy="5867400"/>
        </p:xfrm>
        <a:graphic>
          <a:graphicData uri="http://schemas.openxmlformats.org/drawingml/2006/table">
            <a:tbl>
              <a:tblPr/>
              <a:tblGrid>
                <a:gridCol w="1592632"/>
                <a:gridCol w="8711245"/>
                <a:gridCol w="7222123"/>
              </a:tblGrid>
              <a:tr h="60928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lang="en-US" sz="1100"/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8644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848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name="TextBox 16" id="16"/>
          <p:cNvSpPr txBox="true"/>
          <p:nvPr/>
        </p:nvSpPr>
        <p:spPr>
          <a:xfrm rot="0">
            <a:off x="832009" y="2598420"/>
            <a:ext cx="6643992" cy="481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0" y="-40472"/>
            <a:ext cx="1793453" cy="1793453"/>
            <a:chOff x="0" y="0"/>
            <a:chExt cx="2391270" cy="23912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391283" cy="2391283"/>
            </a:xfrm>
            <a:custGeom>
              <a:avLst/>
              <a:gdLst/>
              <a:ahLst/>
              <a:cxnLst/>
              <a:rect r="r" b="b" t="t" l="l"/>
              <a:pathLst>
                <a:path h="2391283" w="2391283">
                  <a:moveTo>
                    <a:pt x="0" y="0"/>
                  </a:moveTo>
                  <a:lnTo>
                    <a:pt x="2391283" y="0"/>
                  </a:lnTo>
                  <a:lnTo>
                    <a:pt x="2391283" y="2391283"/>
                  </a:lnTo>
                  <a:lnTo>
                    <a:pt x="0" y="2391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050" y="-11906"/>
            <a:ext cx="18326100" cy="1562100"/>
            <a:chOff x="0" y="0"/>
            <a:chExt cx="24434800" cy="208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34800" cy="2082800"/>
            </a:xfrm>
            <a:custGeom>
              <a:avLst/>
              <a:gdLst/>
              <a:ahLst/>
              <a:cxnLst/>
              <a:rect r="r" b="b" t="t" l="l"/>
              <a:pathLst>
                <a:path h="2082800" w="24434800">
                  <a:moveTo>
                    <a:pt x="25400" y="6350"/>
                  </a:moveTo>
                  <a:lnTo>
                    <a:pt x="10761091" y="0"/>
                  </a:lnTo>
                  <a:cubicBezTo>
                    <a:pt x="11624691" y="320675"/>
                    <a:pt x="16205200" y="1165225"/>
                    <a:pt x="18516600" y="1165225"/>
                  </a:cubicBezTo>
                  <a:cubicBezTo>
                    <a:pt x="20828000" y="1165225"/>
                    <a:pt x="23393400" y="482600"/>
                    <a:pt x="24409400" y="174625"/>
                  </a:cubicBezTo>
                  <a:lnTo>
                    <a:pt x="24434800" y="676275"/>
                  </a:lnTo>
                  <a:cubicBezTo>
                    <a:pt x="24003000" y="815975"/>
                    <a:pt x="21234400" y="1400175"/>
                    <a:pt x="18211800" y="1393825"/>
                  </a:cubicBezTo>
                  <a:cubicBezTo>
                    <a:pt x="15189200" y="1387475"/>
                    <a:pt x="9334500" y="523875"/>
                    <a:pt x="6299200" y="638175"/>
                  </a:cubicBezTo>
                  <a:cubicBezTo>
                    <a:pt x="3175000" y="663575"/>
                    <a:pt x="1143000" y="1530350"/>
                    <a:pt x="0" y="2082800"/>
                  </a:cubicBezTo>
                  <a:lnTo>
                    <a:pt x="25400" y="6350"/>
                  </a:lnTo>
                  <a:close/>
                </a:path>
              </a:pathLst>
            </a:custGeom>
            <a:gradFill rotWithShape="true">
              <a:gsLst>
                <a:gs pos="0">
                  <a:srgbClr val="00729F">
                    <a:alpha val="45000"/>
                  </a:srgbClr>
                </a:gs>
                <a:gs pos="100000">
                  <a:srgbClr val="00C4CD">
                    <a:alpha val="55000"/>
                  </a:srgbClr>
                </a:gs>
              </a:gsLst>
              <a:lin ang="5400000"/>
            </a:gra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763000" y="-11906"/>
            <a:ext cx="9525000" cy="957262"/>
            <a:chOff x="0" y="0"/>
            <a:chExt cx="12700000" cy="12763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00000" cy="1214363"/>
            </a:xfrm>
            <a:custGeom>
              <a:avLst/>
              <a:gdLst/>
              <a:ahLst/>
              <a:cxnLst/>
              <a:rect r="r" b="b" t="t" l="l"/>
              <a:pathLst>
                <a:path h="1214363" w="12700000">
                  <a:moveTo>
                    <a:pt x="0" y="0"/>
                  </a:moveTo>
                  <a:cubicBezTo>
                    <a:pt x="736600" y="218821"/>
                    <a:pt x="4944491" y="1143381"/>
                    <a:pt x="7061200" y="1209802"/>
                  </a:cubicBezTo>
                  <a:cubicBezTo>
                    <a:pt x="9177910" y="1276223"/>
                    <a:pt x="11760200" y="598424"/>
                    <a:pt x="12700000" y="398907"/>
                  </a:cubicBezTo>
                  <a:lnTo>
                    <a:pt x="12700000" y="12827"/>
                  </a:lnTo>
                  <a:lnTo>
                    <a:pt x="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9DA5">
                    <a:alpha val="30000"/>
                  </a:srgbClr>
                </a:gs>
                <a:gs pos="80000">
                  <a:srgbClr val="008ABF">
                    <a:alpha val="45000"/>
                  </a:srgbClr>
                </a:gs>
              </a:gsLst>
              <a:lin ang="5400000"/>
            </a:gra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-69952" y="-30670"/>
            <a:ext cx="18418502" cy="1642491"/>
          </a:xfrm>
          <a:custGeom>
            <a:avLst/>
            <a:gdLst/>
            <a:ahLst/>
            <a:cxnLst/>
            <a:rect r="r" b="b" t="t" l="l"/>
            <a:pathLst>
              <a:path h="1642491" w="18418502">
                <a:moveTo>
                  <a:pt x="0" y="0"/>
                </a:moveTo>
                <a:lnTo>
                  <a:pt x="18418502" y="0"/>
                </a:lnTo>
                <a:lnTo>
                  <a:pt x="18418502" y="1642490"/>
                </a:lnTo>
                <a:lnTo>
                  <a:pt x="0" y="16424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71403" y="488632"/>
            <a:ext cx="11671811" cy="629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РЕЗУЛЬТАТЫ ПРОМЕЖУТОЧНОЙ АТТЕСТАЦИИ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0" y="1597819"/>
            <a:ext cx="18288000" cy="623888"/>
            <a:chOff x="0" y="0"/>
            <a:chExt cx="24384000" cy="8318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384000" cy="831850"/>
            </a:xfrm>
            <a:custGeom>
              <a:avLst/>
              <a:gdLst/>
              <a:ahLst/>
              <a:cxnLst/>
              <a:rect r="r" b="b" t="t" l="l"/>
              <a:pathLst>
                <a:path h="83185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31850"/>
                  </a:lnTo>
                  <a:lnTo>
                    <a:pt x="0" y="83185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019550" y="1681162"/>
            <a:ext cx="14268450" cy="457200"/>
            <a:chOff x="0" y="0"/>
            <a:chExt cx="19024600" cy="609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024600" cy="609600"/>
            </a:xfrm>
            <a:custGeom>
              <a:avLst/>
              <a:gdLst/>
              <a:ahLst/>
              <a:cxnLst/>
              <a:rect r="r" b="b" t="t" l="l"/>
              <a:pathLst>
                <a:path h="609600" w="19024600">
                  <a:moveTo>
                    <a:pt x="0" y="0"/>
                  </a:moveTo>
                  <a:lnTo>
                    <a:pt x="19024600" y="0"/>
                  </a:lnTo>
                  <a:lnTo>
                    <a:pt x="19024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4175B5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1681162"/>
            <a:ext cx="3917156" cy="457200"/>
            <a:chOff x="0" y="0"/>
            <a:chExt cx="5222875" cy="6096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222875" cy="609600"/>
            </a:xfrm>
            <a:custGeom>
              <a:avLst/>
              <a:gdLst/>
              <a:ahLst/>
              <a:cxnLst/>
              <a:rect r="r" b="b" t="t" l="l"/>
              <a:pathLst>
                <a:path h="609600" w="5222875">
                  <a:moveTo>
                    <a:pt x="0" y="0"/>
                  </a:moveTo>
                  <a:lnTo>
                    <a:pt x="5222875" y="0"/>
                  </a:lnTo>
                  <a:lnTo>
                    <a:pt x="5222875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F2CB"/>
            </a:solidFill>
          </p:spPr>
        </p:sp>
      </p:grpSp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249969" y="3536145"/>
          <a:ext cx="17526000" cy="5867400"/>
        </p:xfrm>
        <a:graphic>
          <a:graphicData uri="http://schemas.openxmlformats.org/drawingml/2006/table">
            <a:tbl>
              <a:tblPr/>
              <a:tblGrid>
                <a:gridCol w="1592632"/>
                <a:gridCol w="8711245"/>
                <a:gridCol w="7222123"/>
              </a:tblGrid>
              <a:tr h="60928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lang="en-US" sz="1100"/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8644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848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386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ctr">
                    <a:lnL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name="TextBox 16" id="16"/>
          <p:cNvSpPr txBox="true"/>
          <p:nvPr/>
        </p:nvSpPr>
        <p:spPr>
          <a:xfrm rot="0">
            <a:off x="832009" y="2598420"/>
            <a:ext cx="6643992" cy="481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0" y="-40472"/>
            <a:ext cx="1793453" cy="1793453"/>
            <a:chOff x="0" y="0"/>
            <a:chExt cx="2391270" cy="23912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391283" cy="2391283"/>
            </a:xfrm>
            <a:custGeom>
              <a:avLst/>
              <a:gdLst/>
              <a:ahLst/>
              <a:cxnLst/>
              <a:rect r="r" b="b" t="t" l="l"/>
              <a:pathLst>
                <a:path h="2391283" w="2391283">
                  <a:moveTo>
                    <a:pt x="0" y="0"/>
                  </a:moveTo>
                  <a:lnTo>
                    <a:pt x="2391283" y="0"/>
                  </a:lnTo>
                  <a:lnTo>
                    <a:pt x="2391283" y="2391283"/>
                  </a:lnTo>
                  <a:lnTo>
                    <a:pt x="0" y="2391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050" y="-11906"/>
            <a:ext cx="18326100" cy="1562100"/>
            <a:chOff x="0" y="0"/>
            <a:chExt cx="24434800" cy="208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34800" cy="2082800"/>
            </a:xfrm>
            <a:custGeom>
              <a:avLst/>
              <a:gdLst/>
              <a:ahLst/>
              <a:cxnLst/>
              <a:rect r="r" b="b" t="t" l="l"/>
              <a:pathLst>
                <a:path h="2082800" w="24434800">
                  <a:moveTo>
                    <a:pt x="25400" y="6350"/>
                  </a:moveTo>
                  <a:lnTo>
                    <a:pt x="10761091" y="0"/>
                  </a:lnTo>
                  <a:cubicBezTo>
                    <a:pt x="11624691" y="320675"/>
                    <a:pt x="16205200" y="1165225"/>
                    <a:pt x="18516600" y="1165225"/>
                  </a:cubicBezTo>
                  <a:cubicBezTo>
                    <a:pt x="20828000" y="1165225"/>
                    <a:pt x="23393400" y="482600"/>
                    <a:pt x="24409400" y="174625"/>
                  </a:cubicBezTo>
                  <a:lnTo>
                    <a:pt x="24434800" y="676275"/>
                  </a:lnTo>
                  <a:cubicBezTo>
                    <a:pt x="24003000" y="815975"/>
                    <a:pt x="21234400" y="1400175"/>
                    <a:pt x="18211800" y="1393825"/>
                  </a:cubicBezTo>
                  <a:cubicBezTo>
                    <a:pt x="15189200" y="1387475"/>
                    <a:pt x="9334500" y="523875"/>
                    <a:pt x="6299200" y="638175"/>
                  </a:cubicBezTo>
                  <a:cubicBezTo>
                    <a:pt x="3175000" y="663575"/>
                    <a:pt x="1143000" y="1530350"/>
                    <a:pt x="0" y="2082800"/>
                  </a:cubicBezTo>
                  <a:lnTo>
                    <a:pt x="25400" y="6350"/>
                  </a:lnTo>
                  <a:close/>
                </a:path>
              </a:pathLst>
            </a:custGeom>
            <a:gradFill rotWithShape="true">
              <a:gsLst>
                <a:gs pos="0">
                  <a:srgbClr val="00729F">
                    <a:alpha val="45000"/>
                  </a:srgbClr>
                </a:gs>
                <a:gs pos="100000">
                  <a:srgbClr val="00C4CD">
                    <a:alpha val="55000"/>
                  </a:srgbClr>
                </a:gs>
              </a:gsLst>
              <a:lin ang="5400000"/>
            </a:gra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763000" y="-11906"/>
            <a:ext cx="9525000" cy="957262"/>
            <a:chOff x="0" y="0"/>
            <a:chExt cx="12700000" cy="12763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00000" cy="1214363"/>
            </a:xfrm>
            <a:custGeom>
              <a:avLst/>
              <a:gdLst/>
              <a:ahLst/>
              <a:cxnLst/>
              <a:rect r="r" b="b" t="t" l="l"/>
              <a:pathLst>
                <a:path h="1214363" w="12700000">
                  <a:moveTo>
                    <a:pt x="0" y="0"/>
                  </a:moveTo>
                  <a:cubicBezTo>
                    <a:pt x="736600" y="218821"/>
                    <a:pt x="4944491" y="1143381"/>
                    <a:pt x="7061200" y="1209802"/>
                  </a:cubicBezTo>
                  <a:cubicBezTo>
                    <a:pt x="9177910" y="1276223"/>
                    <a:pt x="11760200" y="598424"/>
                    <a:pt x="12700000" y="398907"/>
                  </a:cubicBezTo>
                  <a:lnTo>
                    <a:pt x="12700000" y="12827"/>
                  </a:lnTo>
                  <a:lnTo>
                    <a:pt x="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9DA5">
                    <a:alpha val="30000"/>
                  </a:srgbClr>
                </a:gs>
                <a:gs pos="80000">
                  <a:srgbClr val="008ABF">
                    <a:alpha val="45000"/>
                  </a:srgbClr>
                </a:gs>
              </a:gsLst>
              <a:lin ang="5400000"/>
            </a:gra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-69952" y="-30670"/>
            <a:ext cx="18418502" cy="1642491"/>
          </a:xfrm>
          <a:custGeom>
            <a:avLst/>
            <a:gdLst/>
            <a:ahLst/>
            <a:cxnLst/>
            <a:rect r="r" b="b" t="t" l="l"/>
            <a:pathLst>
              <a:path h="1642491" w="18418502">
                <a:moveTo>
                  <a:pt x="0" y="0"/>
                </a:moveTo>
                <a:lnTo>
                  <a:pt x="18418502" y="0"/>
                </a:lnTo>
                <a:lnTo>
                  <a:pt x="18418502" y="1642490"/>
                </a:lnTo>
                <a:lnTo>
                  <a:pt x="0" y="16424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59953" y="371923"/>
            <a:ext cx="17735550" cy="1778794"/>
            <a:chOff x="0" y="0"/>
            <a:chExt cx="23647400" cy="23717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647400" cy="2371725"/>
            </a:xfrm>
            <a:custGeom>
              <a:avLst/>
              <a:gdLst/>
              <a:ahLst/>
              <a:cxnLst/>
              <a:rect r="r" b="b" t="t" l="l"/>
              <a:pathLst>
                <a:path h="2371725" w="23647400">
                  <a:moveTo>
                    <a:pt x="0" y="0"/>
                  </a:moveTo>
                  <a:lnTo>
                    <a:pt x="23647400" y="0"/>
                  </a:lnTo>
                  <a:lnTo>
                    <a:pt x="23647400" y="2371725"/>
                  </a:lnTo>
                  <a:lnTo>
                    <a:pt x="0" y="2371725"/>
                  </a:lnTo>
                  <a:close/>
                </a:path>
              </a:pathLst>
            </a:custGeom>
            <a:solidFill>
              <a:srgbClr val="FFF2CB"/>
            </a:solidFill>
            <a:ln w="38100" cap="sq">
              <a:solidFill>
                <a:srgbClr val="F5BD14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23647400" cy="23907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Участие в общественной и научной жизни университета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59953" y="2640178"/>
            <a:ext cx="17735550" cy="1143000"/>
            <a:chOff x="0" y="0"/>
            <a:chExt cx="23647400" cy="1524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36474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23647400">
                  <a:moveTo>
                    <a:pt x="0" y="0"/>
                  </a:moveTo>
                  <a:lnTo>
                    <a:pt x="23647400" y="0"/>
                  </a:lnTo>
                  <a:lnTo>
                    <a:pt x="236474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FFF2CB"/>
            </a:solidFill>
            <a:ln w="38100" cap="sq">
              <a:solidFill>
                <a:srgbClr val="F5BD14"/>
              </a:solidFill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159953" y="4143375"/>
            <a:ext cx="17735550" cy="1143000"/>
            <a:chOff x="0" y="0"/>
            <a:chExt cx="23647400" cy="1524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6474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23647400">
                  <a:moveTo>
                    <a:pt x="0" y="0"/>
                  </a:moveTo>
                  <a:lnTo>
                    <a:pt x="23647400" y="0"/>
                  </a:lnTo>
                  <a:lnTo>
                    <a:pt x="236474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FFF2CB"/>
            </a:solidFill>
            <a:ln w="38100" cap="sq">
              <a:solidFill>
                <a:srgbClr val="F5BD14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59953" y="5544007"/>
            <a:ext cx="17735550" cy="1143000"/>
            <a:chOff x="0" y="0"/>
            <a:chExt cx="23647400" cy="1524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36474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23647400">
                  <a:moveTo>
                    <a:pt x="0" y="0"/>
                  </a:moveTo>
                  <a:lnTo>
                    <a:pt x="23647400" y="0"/>
                  </a:lnTo>
                  <a:lnTo>
                    <a:pt x="236474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FFF2CB"/>
            </a:solidFill>
            <a:ln w="38100" cap="sq">
              <a:solidFill>
                <a:srgbClr val="F5BD14"/>
              </a:solidFill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59953" y="8510988"/>
            <a:ext cx="17735550" cy="1143000"/>
            <a:chOff x="0" y="0"/>
            <a:chExt cx="23647400" cy="15240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36474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23647400">
                  <a:moveTo>
                    <a:pt x="0" y="0"/>
                  </a:moveTo>
                  <a:lnTo>
                    <a:pt x="23647400" y="0"/>
                  </a:lnTo>
                  <a:lnTo>
                    <a:pt x="236474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FFF2CB"/>
            </a:solidFill>
            <a:ln w="38100" cap="sq">
              <a:solidFill>
                <a:srgbClr val="F5BD14"/>
              </a:solidFill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159953" y="7093649"/>
            <a:ext cx="17735550" cy="1143000"/>
            <a:chOff x="0" y="0"/>
            <a:chExt cx="23647400" cy="15240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36474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23647400">
                  <a:moveTo>
                    <a:pt x="0" y="0"/>
                  </a:moveTo>
                  <a:lnTo>
                    <a:pt x="23647400" y="0"/>
                  </a:lnTo>
                  <a:lnTo>
                    <a:pt x="236474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FFF2CB"/>
            </a:solidFill>
            <a:ln w="38100" cap="sq">
              <a:solidFill>
                <a:srgbClr val="F5BD14"/>
              </a:solidFill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292894" y="440836"/>
            <a:ext cx="1793453" cy="1793453"/>
            <a:chOff x="0" y="0"/>
            <a:chExt cx="2391270" cy="239127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391283" cy="2391283"/>
            </a:xfrm>
            <a:custGeom>
              <a:avLst/>
              <a:gdLst/>
              <a:ahLst/>
              <a:cxnLst/>
              <a:rect r="r" b="b" t="t" l="l"/>
              <a:pathLst>
                <a:path h="2391283" w="2391283">
                  <a:moveTo>
                    <a:pt x="0" y="0"/>
                  </a:moveTo>
                  <a:lnTo>
                    <a:pt x="2391283" y="0"/>
                  </a:lnTo>
                  <a:lnTo>
                    <a:pt x="2391283" y="2391283"/>
                  </a:lnTo>
                  <a:lnTo>
                    <a:pt x="0" y="2391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470468" y="2983640"/>
            <a:ext cx="9106148" cy="481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Организация осенней университетской ярмарки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84334" y="4368289"/>
            <a:ext cx="9106148" cy="481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DAHXchtnP8E</dc:identifier>
  <dcterms:modified xsi:type="dcterms:W3CDTF">2011-08-01T06:04:30Z</dcterms:modified>
  <cp:revision>1</cp:revision>
  <dc:title>Джовтханов_М_Х_портфолио_образец.pptx</dc:title>
</cp:coreProperties>
</file>