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57" r:id="rId4"/>
    <p:sldId id="259" r:id="rId5"/>
    <p:sldId id="260" r:id="rId6"/>
    <p:sldId id="290" r:id="rId7"/>
    <p:sldId id="291" r:id="rId8"/>
    <p:sldId id="292" r:id="rId9"/>
    <p:sldId id="269" r:id="rId10"/>
    <p:sldId id="287" r:id="rId11"/>
    <p:sldId id="261" r:id="rId12"/>
    <p:sldId id="266" r:id="rId13"/>
    <p:sldId id="267" r:id="rId14"/>
    <p:sldId id="271" r:id="rId15"/>
    <p:sldId id="286" r:id="rId16"/>
    <p:sldId id="270" r:id="rId17"/>
    <p:sldId id="272" r:id="rId18"/>
    <p:sldId id="273" r:id="rId19"/>
    <p:sldId id="284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0" autoAdjust="0"/>
    <p:restoredTop sz="94660"/>
  </p:normalViewPr>
  <p:slideViewPr>
    <p:cSldViewPr>
      <p:cViewPr varScale="1">
        <p:scale>
          <a:sx n="102" d="100"/>
          <a:sy n="102" d="100"/>
        </p:scale>
        <p:origin x="39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301099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11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63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606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79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Title Text"/>
          <p:cNvSpPr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580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8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421662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0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0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239803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Text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719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>
            <a:normAutofit fontScale="66667" lnSpcReduction="20000"/>
          </a:bodyPr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865305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2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660559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5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>
            <a:normAutofit fontScale="33333" lnSpcReduction="20000"/>
          </a:bodyPr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6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04872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444315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9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15887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706650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29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30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0487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69975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12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48713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20550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1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9625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Text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09" name="Body Level One…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688538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48577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78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509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277141" y="322487"/>
            <a:ext cx="11881320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ФГБОУ ВО «Чеченский государственный университет</a:t>
            </a:r>
          </a:p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имени  Ахмата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Абдулхамидовича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Кадырова»</a:t>
            </a:r>
          </a:p>
        </p:txBody>
      </p:sp>
      <p:sp>
        <p:nvSpPr>
          <p:cNvPr id="113" name="TextBox 6"/>
          <p:cNvSpPr/>
          <p:nvPr/>
        </p:nvSpPr>
        <p:spPr>
          <a:xfrm>
            <a:off x="1955540" y="1448800"/>
            <a:ext cx="828092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14" name="TextBox 7"/>
          <p:cNvSpPr/>
          <p:nvPr/>
        </p:nvSpPr>
        <p:spPr>
          <a:xfrm>
            <a:off x="1390531" y="1436042"/>
            <a:ext cx="989004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ФАКУЛЬТЕТ ГЕОГРАФИИ И ГЕОЭКОЛОГИИ</a:t>
            </a:r>
          </a:p>
          <a:p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Кафедра «</a:t>
            </a:r>
            <a:r>
              <a:rPr lang="ru-RU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Экология и природопользование»</a:t>
            </a:r>
            <a:endParaRPr lang="ru-RU" u="none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Прямоугольник 9"/>
          <p:cNvSpPr/>
          <p:nvPr/>
        </p:nvSpPr>
        <p:spPr>
          <a:xfrm>
            <a:off x="3359696" y="2601305"/>
            <a:ext cx="625347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бакалавра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489985" y="3962651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7192031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ФИО: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МУСАЕВ МУСЛИМ МАГОМЕДОВИЧ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898017" y="4437731"/>
            <a:ext cx="698769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Форма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обучения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 </a:t>
            </a:r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очная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5EE672-7A9A-43B0-8E69-5CF65B9DC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63039"/>
            <a:ext cx="1111123" cy="10673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3CEE5D-8744-C321-64D4-2DBF0AD8EA24}"/>
              </a:ext>
            </a:extLst>
          </p:cNvPr>
          <p:cNvSpPr txBox="1"/>
          <p:nvPr/>
        </p:nvSpPr>
        <p:spPr>
          <a:xfrm>
            <a:off x="2898017" y="4960951"/>
            <a:ext cx="7632856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07.03.03ДИЗАЙН АРХИТЕКТУРНОЙ СРЕДЫ</a:t>
            </a:r>
          </a:p>
          <a:p>
            <a:pPr algn="just"/>
            <a:r>
              <a:rPr lang="ru-RU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ПРОФИЛЬ: ЛАНДШАФТНАЯ АРХИТЕКТУРА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5CB1BF-8A57-BC6F-53EC-0B133FD1D2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290" y="4030941"/>
            <a:ext cx="1327954" cy="166451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43542" y="1816875"/>
            <a:ext cx="11494508" cy="736646"/>
            <a:chOff x="-473771" y="-36047"/>
            <a:chExt cx="11953914" cy="736644"/>
          </a:xfrm>
        </p:grpSpPr>
        <p:sp>
          <p:nvSpPr>
            <p:cNvPr id="127" name="Rectangle"/>
            <p:cNvSpPr/>
            <p:nvPr/>
          </p:nvSpPr>
          <p:spPr>
            <a:xfrm>
              <a:off x="-473771" y="-36047"/>
              <a:ext cx="11953914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/>
                <a:t>                                       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407394" y="191334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/>
                <a:t>зачислении</a:t>
              </a:r>
              <a:r>
                <a:rPr lang="ru-RU" dirty="0"/>
                <a:t>  от 06.08.2025г. №269/03-22</a:t>
              </a:r>
              <a:endParaRPr dirty="0"/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90" y="2845465"/>
            <a:ext cx="11576957" cy="736646"/>
            <a:chOff x="-1" y="0"/>
            <a:chExt cx="11641836" cy="736644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  от 20.07.2026 г. №331 ОФО</a:t>
              </a:r>
              <a:endParaRPr dirty="0"/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0" y="3777731"/>
            <a:ext cx="11641838" cy="736646"/>
            <a:chOff x="-1" y="0"/>
            <a:chExt cx="11641836" cy="736644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lang="ru-RU" dirty="0"/>
                <a:t>   </a:t>
              </a:r>
              <a:endParaRPr dirty="0"/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A45B891-DDBD-4867-B484-76D2F212F7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2"/>
          <p:cNvSpPr/>
          <p:nvPr/>
        </p:nvSpPr>
        <p:spPr>
          <a:xfrm>
            <a:off x="1532572" y="150741"/>
            <a:ext cx="912685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ПУБЛИКАЦИИ В НАУЧНЫХ ИЗДАНИЯХ,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>
            <p:extLst>
              <p:ext uri="{D42A27DB-BD31-4B8C-83A1-F6EECF244321}">
                <p14:modId xmlns:p14="http://schemas.microsoft.com/office/powerpoint/2010/main" val="1512572015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A0E8DF-A3D7-45FE-A43F-E05D1833A3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12034610"/>
              </p:ext>
            </p:extLst>
          </p:nvPr>
        </p:nvGraphicFramePr>
        <p:xfrm>
          <a:off x="452398" y="1714488"/>
          <a:ext cx="11287204" cy="415483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98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1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7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242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Иностранный язык 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Зачёт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336777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Общественный проект Обучение служением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38261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sz="1400" dirty="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архитектурная 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15600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588" y="1357298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136152494"/>
              </p:ext>
            </p:extLst>
          </p:nvPr>
        </p:nvGraphicFramePr>
        <p:xfrm>
          <a:off x="209268" y="1916832"/>
          <a:ext cx="11673210" cy="4653596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990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91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128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Ботаника</a:t>
                      </a:r>
                    </a:p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Физическая культура и спорт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Иностранный язык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Чеченский язык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Безопасность жизнедеятельности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Математика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r>
                        <a:rPr lang="ru-RU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Тайм-менеджмент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Зачет</a:t>
                      </a: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99022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и архитектурная 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Calibri"/>
                        </a:rPr>
                        <a:t>Зачёт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607557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24469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753602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33" y="1415022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7377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60009746"/>
              </p:ext>
            </p:extLst>
          </p:nvPr>
        </p:nvGraphicFramePr>
        <p:xfrm>
          <a:off x="209268" y="1916832"/>
          <a:ext cx="11673210" cy="401249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42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5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21</a:t>
                      </a:r>
                      <a:r>
                        <a:rPr sz="1400">
                          <a:solidFill>
                            <a:srgbClr val="4175B5"/>
                          </a:solidFill>
                        </a:rPr>
                        <a:t>.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166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553191351"/>
              </p:ext>
            </p:extLst>
          </p:nvPr>
        </p:nvGraphicFramePr>
        <p:xfrm>
          <a:off x="209268" y="1916832"/>
          <a:ext cx="11601772" cy="41553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26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7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85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/>
                        <a:t> </a:t>
                      </a: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1075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956686831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867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01713436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584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>
            <p:extLst>
              <p:ext uri="{D42A27DB-BD31-4B8C-83A1-F6EECF244321}">
                <p14:modId xmlns:p14="http://schemas.microsoft.com/office/powerpoint/2010/main" val="3842567527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CBE5842-3A59-4562-A485-241C809B4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sp>
        <p:nvSpPr>
          <p:cNvPr id="240" name="Rectangle"/>
          <p:cNvSpPr/>
          <p:nvPr/>
        </p:nvSpPr>
        <p:spPr>
          <a:xfrm>
            <a:off x="195116" y="1825001"/>
            <a:ext cx="11798412" cy="736646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>
                <a:solidFill>
                  <a:srgbClr val="FF0000"/>
                </a:solidFill>
              </a:defRPr>
            </a:pPr>
            <a:endParaRPr/>
          </a:p>
        </p:txBody>
      </p:sp>
      <p:sp>
        <p:nvSpPr>
          <p:cNvPr id="243" name="Прямоугольник 5">
            <a:hlinkClick r:id="rId2" action="ppaction://hlinksldjump"/>
          </p:cNvPr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238084" y="4714884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365A801-FB9C-490A-B508-2887AEA3C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sp>
        <p:nvSpPr>
          <p:cNvPr id="253" name="Rectangle"/>
          <p:cNvSpPr/>
          <p:nvPr/>
        </p:nvSpPr>
        <p:spPr>
          <a:xfrm>
            <a:off x="195116" y="1566679"/>
            <a:ext cx="11798412" cy="4886657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/>
          </a:p>
        </p:txBody>
      </p: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57F6DD-23A1-4EA0-A5EF-DD4375E289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</a:t>
            </a:r>
            <a:r>
              <a:rPr lang="ru-RU" dirty="0"/>
              <a:t>РЕЗУЛЬТАТЫ ОБЩЕСТВЕННОЙ ДЕЯТЕЛЬНОСТИ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5262397"/>
              </p:ext>
            </p:extLst>
          </p:nvPr>
        </p:nvGraphicFramePr>
        <p:xfrm>
          <a:off x="34605" y="1772816"/>
          <a:ext cx="11750028" cy="4680520"/>
        </p:xfrm>
        <a:graphic>
          <a:graphicData uri="http://schemas.openxmlformats.org/drawingml/2006/table">
            <a:tbl>
              <a:tblPr firstRow="1" bandRow="1"/>
              <a:tblGrid>
                <a:gridCol w="102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9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6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797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Мероприятие приуроченное ко Дню знаний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01.09.25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Мероприятия, посвященные Дню солидарности в борьбе с терроризмом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ко Дню чеченской женщины.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14.09.25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Международный день мира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21.09.25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79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Участие в республиканских мероприятиях, посвященных Дню чеченской молодёжи, Дню города и Дню учителя.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05.10.25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Проведение мероприятий, посвященных Дню народного единства России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15.11.25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Празднование Международного дня студента.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17.11. 25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8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Дню Конституции России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12.12. 25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9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Конкурс на лучшее новогоднее оформление факультета/института.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30.12.25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30664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РЕЗУЛЬТАТЫ ОБЩЕСТВЕННОЙ ДЕЯТЕЛЬНОСТИ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3585125"/>
              </p:ext>
            </p:extLst>
          </p:nvPr>
        </p:nvGraphicFramePr>
        <p:xfrm>
          <a:off x="34605" y="1772816"/>
          <a:ext cx="11713347" cy="4389120"/>
        </p:xfrm>
        <a:graphic>
          <a:graphicData uri="http://schemas.openxmlformats.org/drawingml/2006/table">
            <a:tbl>
              <a:tblPr firstRow="1" bandRow="1"/>
              <a:tblGrid>
                <a:gridCol w="102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8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16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Флешмоб в честь победы Героя России Рамзана Ахматовича Кадырова на выборах Главы Чеченской Республики.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altLang="zh-C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22.09.26</a:t>
                      </a:r>
                      <a:endParaRPr lang="zh-CN" alt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Ярмарка приуроченная ко Дню города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05.10.26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62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17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18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19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336321735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973389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2099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74908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35" name="Прямоугольник 2"/>
          <p:cNvSpPr/>
          <p:nvPr/>
        </p:nvSpPr>
        <p:spPr>
          <a:xfrm>
            <a:off x="1487741" y="260686"/>
            <a:ext cx="10108044" cy="46166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ru-RU" sz="24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НАУЧНО-ИССЛЕДОВАТЕЛЬСКАЯ РАБОТА</a:t>
            </a:r>
          </a:p>
        </p:txBody>
      </p:sp>
      <p:sp>
        <p:nvSpPr>
          <p:cNvPr id="104863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4" name="Таблица 8"/>
          <p:cNvGraphicFramePr>
            <a:graphicFrameLocks/>
          </p:cNvGraphicFramePr>
          <p:nvPr/>
        </p:nvGraphicFramePr>
        <p:xfrm>
          <a:off x="191942" y="1557042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639" name="Прямоугольник 10"/>
          <p:cNvSpPr/>
          <p:nvPr/>
        </p:nvSpPr>
        <p:spPr>
          <a:xfrm>
            <a:off x="118875" y="6403607"/>
            <a:ext cx="4739638" cy="332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  <p:extLst>
      <p:ext uri="{BB962C8B-B14F-4D97-AF65-F5344CB8AC3E}">
        <p14:creationId xmlns:p14="http://schemas.microsoft.com/office/powerpoint/2010/main" val="27841875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191770" y="184467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66301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220800" y="171046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67093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232119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1176</TotalTime>
  <Words>551</Words>
  <Application>Microsoft Office PowerPoint</Application>
  <PresentationFormat>Широкоэкранный</PresentationFormat>
  <Paragraphs>225</Paragraphs>
  <Slides>18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Тема Office</vt:lpstr>
      <vt:lpstr>1_Тема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63</cp:revision>
  <dcterms:modified xsi:type="dcterms:W3CDTF">2026-10-07T07:34:01Z</dcterms:modified>
</cp:coreProperties>
</file>