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4C3C2611-4C71-4FC5-86AE-919BDF0F9419}" styleName="">
    <a:wholeTbl>
      <a:tcTxStyle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Style>
        <a:tcBdr/>
        <a:fill>
          <a:solidFill>
            <a:srgbClr val="E6EBF5"/>
          </a:solidFill>
        </a:fill>
      </a:tcStyle>
    </a:band2H>
    <a:firstCol>
      <a:tcTxStyle b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rial" panose="020B0604020202020204"/>
      </a:defRPr>
    </a:lvl1pPr>
    <a:lvl2pPr indent="228600" latinLnBrk="0">
      <a:defRPr sz="1200">
        <a:latin typeface="+mn-lt"/>
        <a:ea typeface="+mn-ea"/>
        <a:cs typeface="+mn-cs"/>
        <a:sym typeface="Arial" panose="020B0604020202020204"/>
      </a:defRPr>
    </a:lvl2pPr>
    <a:lvl3pPr indent="457200" latinLnBrk="0">
      <a:defRPr sz="1200">
        <a:latin typeface="+mn-lt"/>
        <a:ea typeface="+mn-ea"/>
        <a:cs typeface="+mn-cs"/>
        <a:sym typeface="Arial" panose="020B0604020202020204"/>
      </a:defRPr>
    </a:lvl3pPr>
    <a:lvl4pPr indent="685800" latinLnBrk="0">
      <a:defRPr sz="1200">
        <a:latin typeface="+mn-lt"/>
        <a:ea typeface="+mn-ea"/>
        <a:cs typeface="+mn-cs"/>
        <a:sym typeface="Arial" panose="020B0604020202020204"/>
      </a:defRPr>
    </a:lvl4pPr>
    <a:lvl5pPr indent="914400" latinLnBrk="0">
      <a:defRPr sz="1200">
        <a:latin typeface="+mn-lt"/>
        <a:ea typeface="+mn-ea"/>
        <a:cs typeface="+mn-cs"/>
        <a:sym typeface="Arial" panose="020B0604020202020204"/>
      </a:defRPr>
    </a:lvl5pPr>
    <a:lvl6pPr indent="1143000" latinLnBrk="0">
      <a:defRPr sz="1200">
        <a:latin typeface="+mn-lt"/>
        <a:ea typeface="+mn-ea"/>
        <a:cs typeface="+mn-cs"/>
        <a:sym typeface="Arial" panose="020B0604020202020204"/>
      </a:defRPr>
    </a:lvl6pPr>
    <a:lvl7pPr indent="1371600" latinLnBrk="0">
      <a:defRPr sz="1200">
        <a:latin typeface="+mn-lt"/>
        <a:ea typeface="+mn-ea"/>
        <a:cs typeface="+mn-cs"/>
        <a:sym typeface="Arial" panose="020B0604020202020204"/>
      </a:defRPr>
    </a:lvl7pPr>
    <a:lvl8pPr indent="1600200" latinLnBrk="0">
      <a:defRPr sz="1200">
        <a:latin typeface="+mn-lt"/>
        <a:ea typeface="+mn-ea"/>
        <a:cs typeface="+mn-cs"/>
        <a:sym typeface="Arial" panose="020B0604020202020204"/>
      </a:defRPr>
    </a:lvl8pPr>
    <a:lvl9pPr indent="1828800" latinLnBrk="0">
      <a:defRPr sz="1200">
        <a:latin typeface="+mn-lt"/>
        <a:ea typeface="+mn-ea"/>
        <a:cs typeface="+mn-cs"/>
        <a:sym typeface="Arial" panose="020B0604020202020204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>
  <p:cSld name="Титульный слайд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17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grpSp>
        <p:nvGrpSpPr>
          <p:cNvPr id="20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18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 panose="020B0604020202020204"/>
                </a:defRPr>
              </a:pPr>
            </a:p>
          </p:txBody>
        </p:sp>
        <p:sp>
          <p:nvSpPr>
            <p:cNvPr id="19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 panose="020B0604020202020204"/>
                </a:defRPr>
              </a:pPr>
            </a:p>
          </p:txBody>
        </p:sp>
      </p:grpSp>
      <p:sp>
        <p:nvSpPr>
          <p:cNvPr id="21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711200" y="1371600"/>
            <a:ext cx="10468865" cy="1828800"/>
          </a:xfrm>
          <a:prstGeom prst="rect">
            <a:avLst/>
          </a:prstGeom>
        </p:spPr>
        <p:txBody>
          <a:bodyPr/>
          <a:lstStyle>
            <a:lvl1pPr algn="r">
              <a:defRPr sz="5600" b="1">
                <a:solidFill>
                  <a:srgbClr val="4DE1EA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711200" y="3228536"/>
            <a:ext cx="10472929" cy="1752602"/>
          </a:xfrm>
          <a:prstGeom prst="rect">
            <a:avLst/>
          </a:prstGeom>
        </p:spPr>
        <p:txBody>
          <a:bodyPr lIns="0" tIns="0" rIns="0" bIns="0"/>
          <a:lstStyle>
            <a:lvl1pPr marL="0" marR="45720" indent="0" algn="r">
              <a:buClrTx/>
              <a:buSzTx/>
              <a:buNone/>
              <a:defRPr>
                <a:solidFill>
                  <a:srgbClr val="FFFFFF"/>
                </a:solidFill>
              </a:defRPr>
            </a:lvl1pPr>
            <a:lvl2pPr marL="0" marR="45720" indent="0" algn="r">
              <a:buClrTx/>
              <a:buSzTx/>
              <a:buNone/>
              <a:defRPr>
                <a:solidFill>
                  <a:srgbClr val="FFFFFF"/>
                </a:solidFill>
              </a:defRPr>
            </a:lvl2pPr>
            <a:lvl3pPr marL="0" marR="45720" indent="0" algn="r">
              <a:buClrTx/>
              <a:buSzTx/>
              <a:buNone/>
              <a:defRPr>
                <a:solidFill>
                  <a:srgbClr val="FFFFFF"/>
                </a:solidFill>
              </a:defRPr>
            </a:lvl3pPr>
            <a:lvl4pPr marL="0" marR="45720" indent="0" algn="r">
              <a:buClrTx/>
              <a:buSzTx/>
              <a:buNone/>
              <a:defRPr>
                <a:solidFill>
                  <a:srgbClr val="FFFFFF"/>
                </a:solidFill>
              </a:defRPr>
            </a:lvl4pPr>
            <a:lvl5pPr marL="0" marR="45720" indent="0" algn="r">
              <a:buClrTx/>
              <a:buSzTx/>
              <a:buNone/>
              <a:defRPr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Заголовок раздела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40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grpSp>
        <p:nvGrpSpPr>
          <p:cNvPr id="43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1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 panose="020B0604020202020204"/>
                </a:defRPr>
              </a:pPr>
            </a:p>
          </p:txBody>
        </p:sp>
        <p:sp>
          <p:nvSpPr>
            <p:cNvPr id="42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 panose="020B0604020202020204"/>
                </a:defRPr>
              </a:pPr>
            </a:p>
          </p:txBody>
        </p:sp>
      </p:grpSp>
      <p:sp>
        <p:nvSpPr>
          <p:cNvPr id="44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707136" y="1316736"/>
            <a:ext cx="10363201" cy="1362456"/>
          </a:xfrm>
          <a:prstGeom prst="rect">
            <a:avLst/>
          </a:prstGeom>
        </p:spPr>
        <p:txBody>
          <a:bodyPr/>
          <a:lstStyle>
            <a:lvl1pPr>
              <a:defRPr sz="5600" b="1">
                <a:solidFill>
                  <a:srgbClr val="4BE4AD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5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07136" y="2704663"/>
            <a:ext cx="10363201" cy="150971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1pPr>
            <a:lvl2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2pPr>
            <a:lvl3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3pPr>
            <a:lvl4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4pPr>
            <a:lvl5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4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9600" y="1920083"/>
            <a:ext cx="5384800" cy="4434844"/>
          </a:xfrm>
          <a:prstGeom prst="rect">
            <a:avLst/>
          </a:prstGeom>
        </p:spPr>
        <p:txBody>
          <a:bodyPr/>
          <a:lstStyle>
            <a:lvl3pPr marL="988060" indent="-320040"/>
            <a:lvl4pPr marL="1280795" indent="-302895"/>
            <a:lvl5pPr marL="1555115" indent="-302895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9600" y="1855247"/>
            <a:ext cx="5386917" cy="65935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1pPr>
            <a:lvl2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2pPr>
            <a:lvl3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3pPr>
            <a:lvl4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4pPr>
            <a:lvl5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4" name="Текст 3"/>
          <p:cNvSpPr>
            <a:spLocks noGrp="1"/>
          </p:cNvSpPr>
          <p:nvPr>
            <p:ph type="body" sz="quarter" idx="21"/>
          </p:nvPr>
        </p:nvSpPr>
        <p:spPr>
          <a:xfrm>
            <a:off x="6193368" y="1859757"/>
            <a:ext cx="5389035" cy="654846"/>
          </a:xfrm>
          <a:prstGeom prst="rect">
            <a:avLst/>
          </a:prstGeom>
        </p:spPr>
        <p:txBody>
          <a:bodyPr lIns="0" tIns="0" rIns="0" bIns="0" anchor="ctr"/>
          <a:lstStyle/>
          <a:p/>
        </p:txBody>
      </p:sp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609600" y="704087"/>
            <a:ext cx="110744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7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914400" y="514351"/>
            <a:ext cx="3657600" cy="1162051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r>
              <a:t>Текст заголовка</a:t>
            </a:r>
          </a:p>
        </p:txBody>
      </p:sp>
      <p:sp>
        <p:nvSpPr>
          <p:cNvPr id="88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</p:spPr>
        <p:txBody>
          <a:bodyPr lIns="18288" tIns="18288" rIns="18288" bIns="18288"/>
          <a:lstStyle>
            <a:lvl1pPr marL="0" indent="0">
              <a:buClrTx/>
              <a:buSzTx/>
              <a:buNone/>
              <a:defRPr sz="1400"/>
            </a:lvl1pPr>
            <a:lvl2pPr marL="0" indent="0">
              <a:buClrTx/>
              <a:buSzTx/>
              <a:buNone/>
              <a:defRPr sz="1400"/>
            </a:lvl2pPr>
            <a:lvl3pPr marL="0" indent="0">
              <a:buClrTx/>
              <a:buSzTx/>
              <a:buNone/>
              <a:defRPr sz="1400"/>
            </a:lvl3pPr>
            <a:lvl4pPr marL="0" indent="0">
              <a:buClrTx/>
              <a:buSzTx/>
              <a:buNone/>
              <a:defRPr sz="1400"/>
            </a:lvl4pPr>
            <a:lvl5pPr marL="0" indent="0">
              <a:buClrTx/>
              <a:buSz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Прямоугольник с одним вырезанным скругленным углом 13"/>
          <p:cNvSpPr/>
          <p:nvPr/>
        </p:nvSpPr>
        <p:spPr>
          <a:xfrm rot="420000" flipV="1">
            <a:off x="4221162" y="1108075"/>
            <a:ext cx="7010401" cy="41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138" y="0"/>
                </a:lnTo>
                <a:lnTo>
                  <a:pt x="21600" y="788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175" cap="rnd">
            <a:solidFill>
              <a:srgbClr val="C0C0C0"/>
            </a:solidFill>
          </a:ln>
          <a:effectLst>
            <a:outerShdw blurRad="63500" dist="38500" dir="7500000" rotWithShape="0">
              <a:srgbClr val="000000">
                <a:alpha val="2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97" name="Прямоугольный треугольник 5"/>
          <p:cNvSpPr/>
          <p:nvPr/>
        </p:nvSpPr>
        <p:spPr>
          <a:xfrm rot="420000" flipV="1">
            <a:off x="10672760" y="5359400"/>
            <a:ext cx="206377" cy="155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/>
            </a:solidFill>
            <a:bevel/>
          </a:ln>
          <a:effectLst>
            <a:outerShdw blurRad="25400" dist="6350" dir="12900000" rotWithShape="0">
              <a:srgbClr val="000000">
                <a:alpha val="47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98" name="Полилиния 6"/>
          <p:cNvSpPr/>
          <p:nvPr/>
        </p:nvSpPr>
        <p:spPr>
          <a:xfrm flipV="1">
            <a:off x="-12700" y="5816600"/>
            <a:ext cx="12217403" cy="1041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99" name="Полилиния 7"/>
          <p:cNvSpPr/>
          <p:nvPr/>
        </p:nvSpPr>
        <p:spPr>
          <a:xfrm flipV="1">
            <a:off x="5842000" y="6250780"/>
            <a:ext cx="6350002" cy="607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100" name="Текст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812800" y="1176995"/>
            <a:ext cx="2950466" cy="1582623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101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12800" y="2828785"/>
            <a:ext cx="2946400" cy="217932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00"/>
              </a:spcBef>
              <a:buClrTx/>
              <a:buSzTx/>
              <a:buNone/>
              <a:defRPr sz="1300"/>
            </a:lvl1pPr>
            <a:lvl2pPr>
              <a:spcBef>
                <a:spcPts val="200"/>
              </a:spcBef>
              <a:buClrTx/>
              <a:defRPr sz="1300"/>
            </a:lvl2pPr>
            <a:lvl3pPr marL="988060" indent="-320040">
              <a:spcBef>
                <a:spcPts val="200"/>
              </a:spcBef>
              <a:buClrTx/>
              <a:defRPr sz="1300"/>
            </a:lvl3pPr>
            <a:lvl4pPr marL="1280795" indent="-302895">
              <a:spcBef>
                <a:spcPts val="200"/>
              </a:spcBef>
              <a:buClrTx/>
              <a:defRPr sz="1300"/>
            </a:lvl4pPr>
            <a:lvl5pPr marL="1555115" indent="-302895">
              <a:spcBef>
                <a:spcPts val="200"/>
              </a:spcBef>
              <a:buClrTx/>
              <a:defRPr sz="13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2" name="Рисунок 2"/>
          <p:cNvSpPr>
            <a:spLocks noGrp="1"/>
          </p:cNvSpPr>
          <p:nvPr>
            <p:ph type="pic" sz="half" idx="21"/>
          </p:nvPr>
        </p:nvSpPr>
        <p:spPr>
          <a:xfrm rot="420000">
            <a:off x="4647724" y="1199516"/>
            <a:ext cx="6156960" cy="3931923"/>
          </a:xfrm>
          <a:prstGeom prst="rect">
            <a:avLst/>
          </a:prstGeom>
          <a:ln w="3175" cap="rnd">
            <a:solidFill>
              <a:srgbClr val="C0C0C0"/>
            </a:solidFill>
            <a:round/>
          </a:ln>
        </p:spPr>
        <p:txBody>
          <a:bodyPr lIns="91439" tIns="45719" rIns="91439" bIns="45719">
            <a:noAutofit/>
          </a:bodyPr>
          <a:lstStyle/>
          <a:p/>
        </p:txBody>
      </p:sp>
      <p:sp>
        <p:nvSpPr>
          <p:cNvPr id="10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3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grpSp>
        <p:nvGrpSpPr>
          <p:cNvPr id="6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00455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 panose="020B0604020202020204"/>
                </a:defRPr>
              </a:pPr>
            </a:p>
          </p:txBody>
        </p:sp>
        <p:sp>
          <p:nvSpPr>
            <p:cNvPr id="5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 panose="020B0604020202020204"/>
                </a:defRPr>
              </a:pPr>
            </a:p>
          </p:txBody>
        </p:sp>
      </p:grpSp>
      <p:sp>
        <p:nvSpPr>
          <p:cNvPr id="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b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400185" y="6548661"/>
            <a:ext cx="182216" cy="17281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lvl1pPr algn="r">
              <a:defRPr sz="1200">
                <a:solidFill>
                  <a:srgbClr val="045C75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000" b="0" i="0" u="none" strike="noStrike" cap="none" spc="0" baseline="0">
          <a:solidFill>
            <a:srgbClr val="04617B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000" b="0" i="0" u="none" strike="noStrike" cap="none" spc="0" baseline="0">
          <a:solidFill>
            <a:srgbClr val="04617B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000" b="0" i="0" u="none" strike="noStrike" cap="none" spc="0" baseline="0">
          <a:solidFill>
            <a:srgbClr val="04617B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000" b="0" i="0" u="none" strike="noStrike" cap="none" spc="0" baseline="0">
          <a:solidFill>
            <a:srgbClr val="04617B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000" b="0" i="0" u="none" strike="noStrike" cap="none" spc="0" baseline="0">
          <a:solidFill>
            <a:srgbClr val="04617B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000" b="0" i="0" u="none" strike="noStrike" cap="none" spc="0" baseline="0">
          <a:solidFill>
            <a:srgbClr val="04617B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000" b="0" i="0" u="none" strike="noStrike" cap="none" spc="0" baseline="0">
          <a:solidFill>
            <a:srgbClr val="04617B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000" b="0" i="0" u="none" strike="noStrike" cap="none" spc="0" baseline="0">
          <a:solidFill>
            <a:srgbClr val="04617B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5000" b="0" i="0" u="none" strike="noStrike" cap="none" spc="0" baseline="0">
          <a:solidFill>
            <a:srgbClr val="04617B"/>
          </a:solidFill>
          <a:uFillTx/>
          <a:latin typeface="Calibri" panose="020F0502020204030204"/>
          <a:ea typeface="Calibri" panose="020F0502020204030204"/>
          <a:cs typeface="Calibri" panose="020F0502020204030204"/>
          <a:sym typeface="Calibri" panose="020F0502020204030204"/>
        </a:defRPr>
      </a:lvl9pPr>
    </p:titleStyle>
    <p:bodyStyle>
      <a:lvl1pPr marL="273050" marR="0" indent="-27305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95000"/>
        <a:buFontTx/>
        <a:buChar char="●"/>
        <a:defRPr sz="2600" b="0" i="0" u="none" strike="noStrike" cap="none" spc="0" baseline="0">
          <a:solidFill>
            <a:srgbClr val="000000"/>
          </a:solidFill>
          <a:uFillTx/>
          <a:latin typeface="Constantia" panose="02030602050306030303"/>
          <a:ea typeface="Constantia" panose="02030602050306030303"/>
          <a:cs typeface="Constantia" panose="02030602050306030303"/>
          <a:sym typeface="Constantia" panose="02030602050306030303"/>
        </a:defRPr>
      </a:lvl1pPr>
      <a:lvl2pPr marL="660400" marR="0" indent="-2667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5000"/>
        <a:buFontTx/>
        <a:buChar char="●"/>
        <a:defRPr sz="2600" b="0" i="0" u="none" strike="noStrike" cap="none" spc="0" baseline="0">
          <a:solidFill>
            <a:srgbClr val="000000"/>
          </a:solidFill>
          <a:uFillTx/>
          <a:latin typeface="Constantia" panose="02030602050306030303"/>
          <a:ea typeface="Constantia" panose="02030602050306030303"/>
          <a:cs typeface="Constantia" panose="02030602050306030303"/>
          <a:sym typeface="Constantia" panose="02030602050306030303"/>
        </a:defRPr>
      </a:lvl2pPr>
      <a:lvl3pPr marL="972820" marR="0" indent="-304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70000"/>
        <a:buFontTx/>
        <a:buChar char="●"/>
        <a:defRPr sz="2600" b="0" i="0" u="none" strike="noStrike" cap="none" spc="0" baseline="0">
          <a:solidFill>
            <a:srgbClr val="000000"/>
          </a:solidFill>
          <a:uFillTx/>
          <a:latin typeface="Constantia" panose="02030602050306030303"/>
          <a:ea typeface="Constantia" panose="02030602050306030303"/>
          <a:cs typeface="Constantia" panose="02030602050306030303"/>
          <a:sym typeface="Constantia" panose="02030602050306030303"/>
        </a:defRPr>
      </a:lvl3pPr>
      <a:lvl4pPr marL="1250315" marR="0" indent="-272415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defRPr sz="2600" b="0" i="0" u="none" strike="noStrike" cap="none" spc="0" baseline="0">
          <a:solidFill>
            <a:srgbClr val="000000"/>
          </a:solidFill>
          <a:uFillTx/>
          <a:latin typeface="Constantia" panose="02030602050306030303"/>
          <a:ea typeface="Constantia" panose="02030602050306030303"/>
          <a:cs typeface="Constantia" panose="02030602050306030303"/>
          <a:sym typeface="Constantia" panose="02030602050306030303"/>
        </a:defRPr>
      </a:lvl4pPr>
      <a:lvl5pPr marL="1524635" marR="0" indent="-272415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defRPr sz="2600" b="0" i="0" u="none" strike="noStrike" cap="none" spc="0" baseline="0">
          <a:solidFill>
            <a:srgbClr val="000000"/>
          </a:solidFill>
          <a:uFillTx/>
          <a:latin typeface="Constantia" panose="02030602050306030303"/>
          <a:ea typeface="Constantia" panose="02030602050306030303"/>
          <a:cs typeface="Constantia" panose="02030602050306030303"/>
          <a:sym typeface="Constantia" panose="02030602050306030303"/>
        </a:defRPr>
      </a:lvl5pPr>
      <a:lvl6pPr marL="1830705" marR="0" indent="-30353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defRPr sz="2600" b="0" i="0" u="none" strike="noStrike" cap="none" spc="0" baseline="0">
          <a:solidFill>
            <a:srgbClr val="000000"/>
          </a:solidFill>
          <a:uFillTx/>
          <a:latin typeface="Constantia" panose="02030602050306030303"/>
          <a:ea typeface="Constantia" panose="02030602050306030303"/>
          <a:cs typeface="Constantia" panose="02030602050306030303"/>
          <a:sym typeface="Constantia" panose="02030602050306030303"/>
        </a:defRPr>
      </a:lvl6pPr>
      <a:lvl7pPr marL="2034540" marR="0" indent="-29718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defRPr sz="2600" b="0" i="0" u="none" strike="noStrike" cap="none" spc="0" baseline="0">
          <a:solidFill>
            <a:srgbClr val="000000"/>
          </a:solidFill>
          <a:uFillTx/>
          <a:latin typeface="Constantia" panose="02030602050306030303"/>
          <a:ea typeface="Constantia" panose="02030602050306030303"/>
          <a:cs typeface="Constantia" panose="02030602050306030303"/>
          <a:sym typeface="Constantia" panose="02030602050306030303"/>
        </a:defRPr>
      </a:lvl7pPr>
      <a:lvl8pPr marL="2308860" marR="0" indent="-29718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defRPr sz="2600" b="0" i="0" u="none" strike="noStrike" cap="none" spc="0" baseline="0">
          <a:solidFill>
            <a:srgbClr val="000000"/>
          </a:solidFill>
          <a:uFillTx/>
          <a:latin typeface="Constantia" panose="02030602050306030303"/>
          <a:ea typeface="Constantia" panose="02030602050306030303"/>
          <a:cs typeface="Constantia" panose="02030602050306030303"/>
          <a:sym typeface="Constantia" panose="02030602050306030303"/>
        </a:defRPr>
      </a:lvl8pPr>
      <a:lvl9pPr marL="2625725" marR="0" indent="-339725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defRPr sz="2600" b="0" i="0" u="none" strike="noStrike" cap="none" spc="0" baseline="0">
          <a:solidFill>
            <a:srgbClr val="000000"/>
          </a:solidFill>
          <a:uFillTx/>
          <a:latin typeface="Constantia" panose="02030602050306030303"/>
          <a:ea typeface="Constantia" panose="02030602050306030303"/>
          <a:cs typeface="Constantia" panose="02030602050306030303"/>
          <a:sym typeface="Constantia" panose="02030602050306030303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 txBox="1"/>
          <p:nvPr/>
        </p:nvSpPr>
        <p:spPr>
          <a:xfrm>
            <a:off x="3021697" y="178815"/>
            <a:ext cx="8601204" cy="1017944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algn="r">
              <a:defRPr sz="3200" b="1">
                <a:solidFill>
                  <a:srgbClr val="009EEC"/>
                </a:solidFill>
                <a:latin typeface="+mn-lt"/>
                <a:ea typeface="+mn-ea"/>
                <a:cs typeface="+mn-cs"/>
                <a:sym typeface="Arial" panose="020B0604020202020204"/>
              </a:defRPr>
            </a:pPr>
            <a:r>
              <a:t> </a:t>
            </a:r>
            <a:r>
              <a:rPr>
                <a:solidFill>
                  <a:srgbClr val="FFFFFF"/>
                </a:solidFill>
              </a:rPr>
              <a:t>ФГБОУ ВО   &lt;&lt;Чеченсгосударственный университе.  А.А.Кадырова&gt;&gt;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13" name="TextBox 6"/>
          <p:cNvSpPr txBox="1"/>
          <p:nvPr/>
        </p:nvSpPr>
        <p:spPr>
          <a:xfrm>
            <a:off x="998183" y="1643049"/>
            <a:ext cx="9639936" cy="421391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 algn="ctr">
              <a:defRPr sz="2400"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defRPr>
            </a:lvl1pPr>
          </a:lstStyle>
          <a:p>
            <a:r>
              <a:t>               Института экономики и финансов</a:t>
            </a:r>
          </a:p>
        </p:txBody>
      </p:sp>
      <p:sp>
        <p:nvSpPr>
          <p:cNvPr id="114" name="Прямоугольник 9"/>
          <p:cNvSpPr txBox="1"/>
          <p:nvPr/>
        </p:nvSpPr>
        <p:spPr>
          <a:xfrm>
            <a:off x="2212629" y="2533650"/>
            <a:ext cx="9598291" cy="64632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 algn="ctr">
              <a:defRPr sz="4000">
                <a:solidFill>
                  <a:srgbClr val="FF0000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1pPr>
          </a:lstStyle>
          <a:p>
            <a:r>
              <a:t>Портфолио специалиста</a:t>
            </a:r>
          </a:p>
        </p:txBody>
      </p:sp>
      <p:sp>
        <p:nvSpPr>
          <p:cNvPr id="115" name="Прямоугольник 11"/>
          <p:cNvSpPr txBox="1"/>
          <p:nvPr/>
        </p:nvSpPr>
        <p:spPr>
          <a:xfrm>
            <a:off x="3021697" y="3605220"/>
            <a:ext cx="6589374" cy="95186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+mn-lt"/>
                <a:ea typeface="+mn-ea"/>
                <a:cs typeface="+mn-cs"/>
                <a:sym typeface="Arial" panose="020B0604020202020204"/>
              </a:defRPr>
            </a:pPr>
            <a:r>
              <a:rPr dirty="0"/>
              <a:t>ФИО</a:t>
            </a:r>
            <a:r>
              <a:rPr dirty="0">
                <a:solidFill>
                  <a:srgbClr val="FFFFFF"/>
                </a:solidFill>
              </a:rPr>
              <a:t>: </a:t>
            </a:r>
            <a:r>
              <a:rPr lang="ru-RU" dirty="0">
                <a:solidFill>
                  <a:srgbClr val="FFFFFF"/>
                </a:solidFill>
              </a:rPr>
              <a:t>Мусаев Адам Сайд-Селимович</a:t>
            </a:r>
            <a:endParaRPr dirty="0">
              <a:solidFill>
                <a:srgbClr val="FFFFFF"/>
              </a:solidFill>
            </a:endParaRPr>
          </a:p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Arial" panose="020B0604020202020204"/>
              </a:defRPr>
            </a:pPr>
            <a:r>
              <a:rPr dirty="0"/>
              <a:t>   </a:t>
            </a:r>
            <a:endParaRPr dirty="0"/>
          </a:p>
        </p:txBody>
      </p:sp>
      <p:sp>
        <p:nvSpPr>
          <p:cNvPr id="116" name="Прямоугольник 12"/>
          <p:cNvSpPr txBox="1"/>
          <p:nvPr/>
        </p:nvSpPr>
        <p:spPr>
          <a:xfrm>
            <a:off x="2969895" y="4473576"/>
            <a:ext cx="7372985" cy="43840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+mn-lt"/>
                <a:ea typeface="+mn-ea"/>
                <a:cs typeface="+mn-cs"/>
                <a:sym typeface="Arial" panose="020B0604020202020204"/>
              </a:defRPr>
            </a:pPr>
            <a:r>
              <a:t>Форма обучения:  </a:t>
            </a:r>
            <a:r>
              <a:rPr>
                <a:solidFill>
                  <a:srgbClr val="FFFFF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Очная</a:t>
            </a:r>
            <a:endParaRPr>
              <a:solidFill>
                <a:srgbClr val="FFFFFF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17" name="Прямоугольник 13"/>
          <p:cNvSpPr txBox="1"/>
          <p:nvPr/>
        </p:nvSpPr>
        <p:spPr>
          <a:xfrm>
            <a:off x="2969895" y="4891088"/>
            <a:ext cx="4539615" cy="45910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2400">
                <a:solidFill>
                  <a:srgbClr val="D9D9D9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1pPr>
          </a:lstStyle>
          <a:p>
            <a:r>
              <a:t>Специальность: </a:t>
            </a:r>
            <a:r>
              <a:rPr lang="ru-RU"/>
              <a:t>Торговое дело</a:t>
            </a:r>
            <a:endParaRPr lang="ru-RU"/>
          </a:p>
        </p:txBody>
      </p:sp>
      <p:pic>
        <p:nvPicPr>
          <p:cNvPr id="118" name="Рисунок 1" descr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319" y="-51848"/>
            <a:ext cx="3323682" cy="332367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757520" y="3519610"/>
            <a:ext cx="1744003" cy="1907931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28368" y="3639698"/>
            <a:ext cx="193905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ФОТО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Прямоугольник 2"/>
          <p:cNvSpPr txBox="1"/>
          <p:nvPr/>
        </p:nvSpPr>
        <p:spPr>
          <a:xfrm>
            <a:off x="1361657" y="150813"/>
            <a:ext cx="8978463" cy="437068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 panose="020B0604020202020204"/>
              </a:defRPr>
            </a:lvl1pPr>
          </a:lstStyle>
          <a:p>
            <a:r>
              <a:t>ПУБЛИКАЦИИ В НАУЧНЫХ ИЗДАНИЯХ, НАУЧНЫЕ СТАТЬИ</a:t>
            </a:r>
          </a:p>
        </p:txBody>
      </p:sp>
      <p:sp>
        <p:nvSpPr>
          <p:cNvPr id="12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12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12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125" name="Прямоугольник 6"/>
          <p:cNvSpPr/>
          <p:nvPr/>
        </p:nvSpPr>
        <p:spPr>
          <a:xfrm>
            <a:off x="0" y="1709738"/>
            <a:ext cx="11798300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126" name="TextBox 7"/>
          <p:cNvSpPr txBox="1"/>
          <p:nvPr/>
        </p:nvSpPr>
        <p:spPr>
          <a:xfrm>
            <a:off x="431481" y="1763714"/>
            <a:ext cx="11335386" cy="33308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 algn="ctr">
              <a:defRPr i="1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r>
              <a:t>Научные труды, участие в конференциях,  научные статьи за период обучения </a:t>
            </a:r>
          </a:p>
        </p:txBody>
      </p:sp>
      <p:graphicFrame>
        <p:nvGraphicFramePr>
          <p:cNvPr id="127" name="Таблица 8"/>
          <p:cNvGraphicFramePr/>
          <p:nvPr/>
        </p:nvGraphicFramePr>
        <p:xfrm>
          <a:off x="195262" y="2813050"/>
          <a:ext cx="11798301" cy="311467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/>
                <a:gridCol w="5116513"/>
                <a:gridCol w="2949575"/>
                <a:gridCol w="2949575"/>
              </a:tblGrid>
              <a:tr h="518139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  <a:endParaRPr sz="1400" b="1">
                        <a:solidFill>
                          <a:srgbClr val="4175B5"/>
                        </a:solidFill>
                        <a:sym typeface="Helvetica"/>
                      </a:endParaRP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  <a:endParaRPr sz="1400" b="1">
                        <a:solidFill>
                          <a:srgbClr val="4175B5"/>
                        </a:solidFill>
                        <a:sym typeface="Helvetica"/>
                      </a:endParaRP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  <a:endParaRPr sz="1400">
                        <a:solidFill>
                          <a:srgbClr val="4175B5"/>
                        </a:solidFill>
                        <a:sym typeface="Helvetica"/>
                      </a:endParaRP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  <a:endParaRPr sz="1400">
                        <a:solidFill>
                          <a:srgbClr val="4175B5"/>
                        </a:solidFill>
                        <a:sym typeface="Helvetica"/>
                      </a:endParaRP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3.</a:t>
                      </a:r>
                      <a:endParaRPr sz="1400">
                        <a:solidFill>
                          <a:srgbClr val="4175B5"/>
                        </a:solidFill>
                        <a:sym typeface="Helvetica"/>
                      </a:endParaRP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4.</a:t>
                      </a:r>
                      <a:endParaRPr sz="1400">
                        <a:solidFill>
                          <a:srgbClr val="4175B5"/>
                        </a:solidFill>
                        <a:sym typeface="Helvetica"/>
                      </a:endParaRP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8" name="Прямоугольник 10"/>
          <p:cNvSpPr txBox="1"/>
          <p:nvPr/>
        </p:nvSpPr>
        <p:spPr>
          <a:xfrm>
            <a:off x="164783" y="6403976"/>
            <a:ext cx="4397532" cy="30059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129" name="Рисунок 12" descr="Рисунок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 panose="020B0604020202020204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3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13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13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graphicFrame>
        <p:nvGraphicFramePr>
          <p:cNvPr id="135" name="Group 131"/>
          <p:cNvGraphicFramePr/>
          <p:nvPr/>
        </p:nvGraphicFramePr>
        <p:xfrm>
          <a:off x="666750" y="2286000"/>
          <a:ext cx="10069195" cy="407416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890905"/>
                <a:gridCol w="4688205"/>
                <a:gridCol w="4490085"/>
              </a:tblGrid>
              <a:tr h="523240"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Наименование дисциплины</a:t>
                      </a:r>
                      <a:endParaRPr sz="1400">
                        <a:solidFill>
                          <a:srgbClr val="0070C0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Оценка</a:t>
                      </a:r>
                      <a:endParaRPr sz="1400">
                        <a:solidFill>
                          <a:srgbClr val="0070C0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7340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1 семестр</a:t>
                      </a:r>
                      <a:endParaRPr sz="1400">
                        <a:solidFill>
                          <a:srgbClr val="0070C0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369570"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1.</a:t>
                      </a:r>
                      <a:endParaRPr>
                        <a:solidFill>
                          <a:srgbClr val="0070C0"/>
                        </a:solidFill>
                        <a:sym typeface="Helvetica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История России</a:t>
                      </a:r>
                      <a:endParaRPr lang="ru-RU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3</a:t>
                      </a:r>
                      <a:endParaRPr lang="ru-RU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941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2.</a:t>
                      </a:r>
                      <a:endParaRPr sz="1400">
                        <a:solidFill>
                          <a:srgbClr val="0070C0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История ЧР</a:t>
                      </a:r>
                      <a:endParaRPr lang="ru-RU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3</a:t>
                      </a:r>
                      <a:endParaRPr lang="ru-RU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941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Основы права</a:t>
                      </a:r>
                      <a:endParaRPr lang="ru-RU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3</a:t>
                      </a:r>
                      <a:endParaRPr lang="ru-RU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4.</a:t>
                      </a:r>
                      <a:endParaRPr sz="1400">
                        <a:solidFill>
                          <a:srgbClr val="0070C0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БЖД</a:t>
                      </a:r>
                      <a:endParaRPr lang="ru-RU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зачтено</a:t>
                      </a:r>
                      <a:endParaRPr lang="ru-RU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6004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5.</a:t>
                      </a:r>
                      <a:endParaRPr sz="1400">
                        <a:solidFill>
                          <a:srgbClr val="0070C0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Чечен.яз</a:t>
                      </a:r>
                      <a:endParaRPr lang="ru-RU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зачтено</a:t>
                      </a:r>
                      <a:endParaRPr lang="ru-RU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6.</a:t>
                      </a:r>
                      <a:endParaRPr sz="1400">
                        <a:solidFill>
                          <a:srgbClr val="0070C0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Ин.яз</a:t>
                      </a:r>
                      <a:endParaRPr lang="ru-RU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зачтено</a:t>
                      </a:r>
                      <a:endParaRPr lang="ru-RU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941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7.</a:t>
                      </a:r>
                      <a:endParaRPr sz="1400">
                        <a:solidFill>
                          <a:srgbClr val="0070C0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Обуч.служения</a:t>
                      </a:r>
                      <a:endParaRPr lang="ru-RU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зачтено</a:t>
                      </a:r>
                      <a:endParaRPr lang="ru-RU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8.</a:t>
                      </a:r>
                      <a:endParaRPr sz="1400">
                        <a:solidFill>
                          <a:srgbClr val="0070C0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Эк.теория</a:t>
                      </a:r>
                      <a:endParaRPr lang="ru-RU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зачтено</a:t>
                      </a:r>
                      <a:endParaRPr lang="ru-RU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941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 panose="02020603050405020304"/>
                          <a:ea typeface="Times New Roman" panose="02020603050405020304"/>
                          <a:cs typeface="Times New Roman" panose="02020603050405020304"/>
                          <a:sym typeface="Times New Roman" panose="02020603050405020304"/>
                        </a:rPr>
                        <a:t>9.</a:t>
                      </a:r>
                      <a:endParaRPr sz="1400">
                        <a:solidFill>
                          <a:srgbClr val="0070C0"/>
                        </a:solidFill>
                        <a:latin typeface="Times New Roman" panose="02020603050405020304"/>
                        <a:ea typeface="Times New Roman" panose="02020603050405020304"/>
                        <a:cs typeface="Times New Roman" panose="02020603050405020304"/>
                        <a:sym typeface="Times New Roman" panose="02020603050405020304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ОРГ</a:t>
                      </a:r>
                      <a:endParaRPr lang="ru-RU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зачтЕно</a:t>
                      </a:r>
                      <a:endParaRPr lang="ru-RU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36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37" name="Рисунок 10" descr="Рисунок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Прямоугольник 2"/>
          <p:cNvSpPr txBox="1"/>
          <p:nvPr/>
        </p:nvSpPr>
        <p:spPr>
          <a:xfrm>
            <a:off x="2281589" y="314325"/>
            <a:ext cx="7313224" cy="437068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 panose="020B0604020202020204"/>
              </a:defRPr>
            </a:lvl1pPr>
          </a:lstStyle>
          <a:p>
            <a:r>
              <a:t> РЕЗУЛЬТАТЫ ПРОМЕЖУТОЧНОЙ АТТЕСТАЦИИ</a:t>
            </a:r>
          </a:p>
        </p:txBody>
      </p:sp>
      <p:sp>
        <p:nvSpPr>
          <p:cNvPr id="14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14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14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graphicFrame>
        <p:nvGraphicFramePr>
          <p:cNvPr id="143" name="Group 70"/>
          <p:cNvGraphicFramePr/>
          <p:nvPr/>
        </p:nvGraphicFramePr>
        <p:xfrm>
          <a:off x="833755" y="2065020"/>
          <a:ext cx="10525125" cy="4592955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31545"/>
                <a:gridCol w="5248275"/>
                <a:gridCol w="4345305"/>
              </a:tblGrid>
              <a:tr h="530860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defRPr>
                      </a:pPr>
                      <a:r>
                        <a:t>п/п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  <a:endParaRPr sz="1400" b="1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rPr>
                        <a:t>Оценка</a:t>
                      </a:r>
                      <a:endParaRPr sz="1400" b="1">
                        <a:solidFill>
                          <a:srgbClr val="4175B5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13055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 семестр</a:t>
                      </a:r>
                      <a:endParaRPr sz="1400" b="1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746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1.</a:t>
                      </a:r>
                      <a:endParaRPr>
                        <a:solidFill>
                          <a:srgbClr val="0070C0"/>
                        </a:solidFill>
                        <a:sym typeface="Helvetica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Основы предпринимательства </a:t>
                      </a:r>
                      <a:endParaRPr lang="ru-RU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3</a:t>
                      </a:r>
                      <a:endParaRPr lang="ru-RU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2.</a:t>
                      </a:r>
                      <a:endParaRPr>
                        <a:solidFill>
                          <a:srgbClr val="0070C0"/>
                        </a:solidFill>
                        <a:sym typeface="Helvetica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Эконом.теория</a:t>
                      </a:r>
                      <a:endParaRPr lang="ru-RU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3</a:t>
                      </a:r>
                      <a:endParaRPr lang="ru-RU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  <a:sym typeface="Helvetica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Практика</a:t>
                      </a:r>
                      <a:endParaRPr lang="ru-RU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4</a:t>
                      </a:r>
                      <a:endParaRPr lang="ru-RU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  <a:sym typeface="Helvetica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ИИТ в предпр.</a:t>
                      </a:r>
                      <a:endParaRPr lang="ru-RU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зачтено</a:t>
                      </a:r>
                      <a:endParaRPr lang="ru-RU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  <a:sym typeface="Helvetica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Мат.анализ</a:t>
                      </a:r>
                      <a:endParaRPr lang="ru-RU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зачтено</a:t>
                      </a:r>
                      <a:endParaRPr lang="ru-RU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  <a:sym typeface="Helvetica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Русс.язык</a:t>
                      </a:r>
                      <a:endParaRPr lang="ru-RU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зачтено</a:t>
                      </a:r>
                      <a:endParaRPr lang="ru-RU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  <a:sym typeface="Helvetica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Ин.яз</a:t>
                      </a:r>
                      <a:endParaRPr lang="ru-RU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зачтено</a:t>
                      </a:r>
                      <a:endParaRPr lang="ru-RU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  <a:sym typeface="Helvetica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ОВП</a:t>
                      </a:r>
                      <a:endParaRPr lang="ru-RU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зачтено</a:t>
                      </a:r>
                      <a:endParaRPr lang="ru-RU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  <a:sym typeface="Helvetica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Психология</a:t>
                      </a:r>
                      <a:endParaRPr lang="ru-RU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зачтено</a:t>
                      </a:r>
                      <a:endParaRPr lang="ru-RU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  <a:sym typeface="Helvetica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Физ-ра</a:t>
                      </a:r>
                      <a:endParaRPr lang="ru-RU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/>
                        <a:t>зачтено</a:t>
                      </a:r>
                      <a:endParaRPr lang="ru-RU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4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45" name="Рисунок 1" descr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7"/>
            <a:ext cx="1194920" cy="1194922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 panose="020B0604020202020204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4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14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15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graphicFrame>
        <p:nvGraphicFramePr>
          <p:cNvPr id="151" name="Group 70"/>
          <p:cNvGraphicFramePr/>
          <p:nvPr/>
        </p:nvGraphicFramePr>
        <p:xfrm>
          <a:off x="166646" y="2357428"/>
          <a:ext cx="11712576" cy="395822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  <a:endParaRPr sz="1400" b="1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rPr>
                        <a:t>Оценка</a:t>
                      </a:r>
                      <a:endParaRPr sz="1400" b="1">
                        <a:solidFill>
                          <a:srgbClr val="4175B5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 семестр</a:t>
                      </a:r>
                      <a:endParaRPr sz="1400" b="1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rPr>
                        <a:t>1.</a:t>
                      </a:r>
                      <a:endParaRPr sz="1400">
                        <a:solidFill>
                          <a:srgbClr val="4175B5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rPr>
                        <a:t>9.</a:t>
                      </a:r>
                      <a:endParaRPr sz="1400">
                        <a:solidFill>
                          <a:srgbClr val="4175B5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  <a:endParaRPr>
                        <a:solidFill>
                          <a:schemeClr val="accent1"/>
                        </a:solidFill>
                        <a:sym typeface="Helvetica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5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53" name="Рисунок 10" descr="Рисунок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 panose="020B0604020202020204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5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15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15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graphicFrame>
        <p:nvGraphicFramePr>
          <p:cNvPr id="159" name="Group 70"/>
          <p:cNvGraphicFramePr/>
          <p:nvPr/>
        </p:nvGraphicFramePr>
        <p:xfrm>
          <a:off x="166646" y="2357428"/>
          <a:ext cx="11712576" cy="395822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  <a:endParaRPr sz="1400" b="1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rPr>
                        <a:t>Оценка</a:t>
                      </a:r>
                      <a:endParaRPr sz="1400" b="1">
                        <a:solidFill>
                          <a:srgbClr val="4175B5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 семестр</a:t>
                      </a:r>
                      <a:endParaRPr sz="1400" b="1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rPr>
                        <a:t>1.</a:t>
                      </a:r>
                      <a:endParaRPr sz="1400">
                        <a:solidFill>
                          <a:srgbClr val="4175B5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rPr>
                        <a:t>9.</a:t>
                      </a:r>
                      <a:endParaRPr sz="1400">
                        <a:solidFill>
                          <a:srgbClr val="4175B5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  <a:endParaRPr>
                        <a:solidFill>
                          <a:schemeClr val="accent1"/>
                        </a:solidFill>
                        <a:sym typeface="Helvetica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60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1" name="Рисунок 10" descr="Рисунок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 panose="020B0604020202020204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165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166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graphicFrame>
        <p:nvGraphicFramePr>
          <p:cNvPr id="167" name="Group 70"/>
          <p:cNvGraphicFramePr/>
          <p:nvPr/>
        </p:nvGraphicFramePr>
        <p:xfrm>
          <a:off x="166646" y="2357428"/>
          <a:ext cx="11712576" cy="395822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  <a:endParaRPr sz="1400" b="1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rPr>
                        <a:t>Оценка</a:t>
                      </a:r>
                      <a:endParaRPr sz="1400" b="1">
                        <a:solidFill>
                          <a:srgbClr val="4175B5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 семестр</a:t>
                      </a:r>
                      <a:endParaRPr sz="1400" b="1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rPr>
                        <a:t>1.</a:t>
                      </a:r>
                      <a:endParaRPr sz="1400">
                        <a:solidFill>
                          <a:srgbClr val="4175B5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rPr>
                        <a:t>9.</a:t>
                      </a:r>
                      <a:endParaRPr sz="1400">
                        <a:solidFill>
                          <a:srgbClr val="4175B5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  <a:endParaRPr>
                        <a:solidFill>
                          <a:schemeClr val="accent1"/>
                        </a:solidFill>
                        <a:sym typeface="Helvetica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68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9" name="Рисунок 10" descr="Рисунок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 panose="020B0604020202020204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7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17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17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graphicFrame>
        <p:nvGraphicFramePr>
          <p:cNvPr id="175" name="Group 70"/>
          <p:cNvGraphicFramePr/>
          <p:nvPr/>
        </p:nvGraphicFramePr>
        <p:xfrm>
          <a:off x="166646" y="2357428"/>
          <a:ext cx="11712576" cy="395822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  <a:endParaRPr sz="1400" b="1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rPr>
                        <a:t>Оценка</a:t>
                      </a:r>
                      <a:endParaRPr sz="1400" b="1">
                        <a:solidFill>
                          <a:srgbClr val="4175B5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 семестр</a:t>
                      </a:r>
                      <a:endParaRPr sz="1400" b="1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rPr>
                        <a:t>1.</a:t>
                      </a:r>
                      <a:endParaRPr sz="1400">
                        <a:solidFill>
                          <a:srgbClr val="4175B5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rPr>
                        <a:t>9.</a:t>
                      </a:r>
                      <a:endParaRPr sz="1400">
                        <a:solidFill>
                          <a:srgbClr val="4175B5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  <a:endParaRPr>
                        <a:solidFill>
                          <a:schemeClr val="accent1"/>
                        </a:solidFill>
                        <a:sym typeface="Helvetica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76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77" name="Рисунок 10" descr="Рисунок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 panose="020B0604020202020204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18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18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graphicFrame>
        <p:nvGraphicFramePr>
          <p:cNvPr id="183" name="Group 70"/>
          <p:cNvGraphicFramePr/>
          <p:nvPr/>
        </p:nvGraphicFramePr>
        <p:xfrm>
          <a:off x="166646" y="2357428"/>
          <a:ext cx="11712576" cy="395822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  <a:endParaRPr sz="1400" b="1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rPr>
                        <a:t>Оценка</a:t>
                      </a:r>
                      <a:endParaRPr sz="1400" b="1">
                        <a:solidFill>
                          <a:srgbClr val="4175B5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 семестр</a:t>
                      </a:r>
                      <a:endParaRPr sz="1400" b="1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rPr>
                        <a:t>1.</a:t>
                      </a:r>
                      <a:endParaRPr sz="1400">
                        <a:solidFill>
                          <a:srgbClr val="4175B5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rPr>
                        <a:t>9.</a:t>
                      </a:r>
                      <a:endParaRPr sz="1400">
                        <a:solidFill>
                          <a:srgbClr val="4175B5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  <a:endParaRPr>
                        <a:solidFill>
                          <a:schemeClr val="accent1"/>
                        </a:solidFill>
                        <a:sym typeface="Helvetica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8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85" name="Рисунок 10" descr="Рисунок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 panose="020B0604020202020204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18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19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graphicFrame>
        <p:nvGraphicFramePr>
          <p:cNvPr id="191" name="Group 70"/>
          <p:cNvGraphicFramePr/>
          <p:nvPr/>
        </p:nvGraphicFramePr>
        <p:xfrm>
          <a:off x="166646" y="2357428"/>
          <a:ext cx="11712576" cy="395822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  <a:endParaRPr sz="1400" b="1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rPr>
                        <a:t>Оценка</a:t>
                      </a:r>
                      <a:endParaRPr sz="1400" b="1">
                        <a:solidFill>
                          <a:srgbClr val="4175B5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 семестр</a:t>
                      </a:r>
                      <a:endParaRPr sz="1400" b="1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rPr>
                        <a:t>1.</a:t>
                      </a:r>
                      <a:endParaRPr sz="1400">
                        <a:solidFill>
                          <a:srgbClr val="4175B5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rPr>
                        <a:t>9.</a:t>
                      </a:r>
                      <a:endParaRPr sz="1400">
                        <a:solidFill>
                          <a:srgbClr val="4175B5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  <a:endParaRPr>
                        <a:solidFill>
                          <a:schemeClr val="accent1"/>
                        </a:solidFill>
                        <a:sym typeface="Helvetica"/>
                      </a:endParaR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9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 panose="020B0604020202020204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93" name="Рисунок 10" descr="Рисунок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Прямоугольник 2"/>
          <p:cNvSpPr txBox="1"/>
          <p:nvPr/>
        </p:nvSpPr>
        <p:spPr>
          <a:xfrm>
            <a:off x="799657" y="314325"/>
            <a:ext cx="11083271" cy="43706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 panose="020B0604020202020204"/>
              </a:defRPr>
            </a:lvl1pPr>
          </a:lstStyle>
          <a:p>
            <a:r>
              <a:t> ВЫПОЛНЕННЫЕ КУРСОВЫЕ РАБОТЫ (ПРОЕКТЫ) ПРИ НАЛИЧИИ</a:t>
            </a:r>
          </a:p>
        </p:txBody>
      </p:sp>
      <p:sp>
        <p:nvSpPr>
          <p:cNvPr id="19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19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19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graphicFrame>
        <p:nvGraphicFramePr>
          <p:cNvPr id="199" name="Group 70"/>
          <p:cNvGraphicFramePr/>
          <p:nvPr/>
        </p:nvGraphicFramePr>
        <p:xfrm>
          <a:off x="239710" y="1770359"/>
          <a:ext cx="11712577" cy="185909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  <a:endParaRPr sz="1400" b="1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ym typeface="Helvetica"/>
                        </a:rPr>
                        <a:t>Наименование курсовой работы (проекта)</a:t>
                      </a:r>
                      <a:endParaRPr>
                        <a:sym typeface="Helvetica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rPr>
                        <a:t>Оценка</a:t>
                      </a:r>
                      <a:endParaRPr sz="1400" b="1">
                        <a:solidFill>
                          <a:srgbClr val="4175B5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  <a:sym typeface="Calibri" panose="020F0502020204030204"/>
                        </a:rPr>
                        <a:t>1.</a:t>
                      </a:r>
                      <a:endParaRPr sz="1400">
                        <a:solidFill>
                          <a:srgbClr val="4175B5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sz="140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00" name="Рисунок 10" descr="Рисунок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Заголовок 1"/>
          <p:cNvSpPr txBox="1">
            <a:spLocks noGrp="1"/>
          </p:cNvSpPr>
          <p:nvPr>
            <p:ph type="title"/>
          </p:nvPr>
        </p:nvSpPr>
        <p:spPr>
          <a:xfrm>
            <a:off x="379410" y="169861"/>
            <a:ext cx="10974391" cy="1423989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 algn="ctr">
              <a:defRPr sz="3600"/>
            </a:lvl1pPr>
          </a:lstStyle>
          <a:p>
            <a:r>
              <a:t>Участие в общественно-значимых мероприятиях международного уровня</a:t>
            </a:r>
          </a:p>
        </p:txBody>
      </p:sp>
      <p:grpSp>
        <p:nvGrpSpPr>
          <p:cNvPr id="217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03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 panose="020B0604020202020204"/>
                </a:defRPr>
              </a:pPr>
            </a:p>
          </p:txBody>
        </p:sp>
        <p:sp>
          <p:nvSpPr>
            <p:cNvPr id="204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 panose="02030602050306030303"/>
                  <a:ea typeface="Constantia" panose="02030602050306030303"/>
                  <a:cs typeface="Constantia" panose="02030602050306030303"/>
                  <a:sym typeface="Constantia" panose="02030602050306030303"/>
                </a:defRPr>
              </a:pPr>
            </a:p>
          </p:txBody>
        </p:sp>
        <p:sp>
          <p:nvSpPr>
            <p:cNvPr id="205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 panose="020B0604020202020204"/>
                </a:defRPr>
              </a:pPr>
            </a:p>
          </p:txBody>
        </p:sp>
        <p:sp>
          <p:nvSpPr>
            <p:cNvPr id="206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 panose="02030602050306030303"/>
                  <a:ea typeface="Constantia" panose="02030602050306030303"/>
                  <a:cs typeface="Constantia" panose="02030602050306030303"/>
                  <a:sym typeface="Constantia" panose="02030602050306030303"/>
                </a:defRPr>
              </a:pPr>
            </a:p>
          </p:txBody>
        </p:sp>
        <p:sp>
          <p:nvSpPr>
            <p:cNvPr id="207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 panose="020B0604020202020204"/>
                </a:defRPr>
              </a:pPr>
            </a:p>
          </p:txBody>
        </p:sp>
        <p:sp>
          <p:nvSpPr>
            <p:cNvPr id="208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 panose="02030602050306030303"/>
                  <a:ea typeface="Constantia" panose="02030602050306030303"/>
                  <a:cs typeface="Constantia" panose="02030602050306030303"/>
                  <a:sym typeface="Constantia" panose="02030602050306030303"/>
                </a:defRPr>
              </a:pPr>
            </a:p>
          </p:txBody>
        </p:sp>
        <p:sp>
          <p:nvSpPr>
            <p:cNvPr id="209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 panose="020B0604020202020204"/>
                </a:defRPr>
              </a:pPr>
            </a:p>
          </p:txBody>
        </p:sp>
        <p:sp>
          <p:nvSpPr>
            <p:cNvPr id="210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 panose="02030602050306030303"/>
                  <a:ea typeface="Constantia" panose="02030602050306030303"/>
                  <a:cs typeface="Constantia" panose="02030602050306030303"/>
                  <a:sym typeface="Constantia" panose="02030602050306030303"/>
                </a:defRPr>
              </a:pPr>
            </a:p>
          </p:txBody>
        </p:sp>
        <p:sp>
          <p:nvSpPr>
            <p:cNvPr id="211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 panose="020B0604020202020204"/>
                </a:defRPr>
              </a:pPr>
            </a:p>
          </p:txBody>
        </p:sp>
        <p:sp>
          <p:nvSpPr>
            <p:cNvPr id="212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 panose="02030602050306030303"/>
                  <a:ea typeface="Constantia" panose="02030602050306030303"/>
                  <a:cs typeface="Constantia" panose="02030602050306030303"/>
                  <a:sym typeface="Constantia" panose="02030602050306030303"/>
                </a:defRPr>
              </a:pPr>
            </a:p>
          </p:txBody>
        </p:sp>
        <p:sp>
          <p:nvSpPr>
            <p:cNvPr id="213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 panose="020B0604020202020204"/>
                </a:defRPr>
              </a:pPr>
            </a:p>
          </p:txBody>
        </p:sp>
        <p:sp>
          <p:nvSpPr>
            <p:cNvPr id="214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 panose="02030602050306030303"/>
                  <a:ea typeface="Constantia" panose="02030602050306030303"/>
                  <a:cs typeface="Constantia" panose="02030602050306030303"/>
                  <a:sym typeface="Constantia" panose="02030602050306030303"/>
                </a:defRPr>
              </a:pPr>
            </a:p>
          </p:txBody>
        </p:sp>
        <p:sp>
          <p:nvSpPr>
            <p:cNvPr id="215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 panose="020B0604020202020204"/>
                </a:defRPr>
              </a:pPr>
            </a:p>
          </p:txBody>
        </p:sp>
        <p:sp>
          <p:nvSpPr>
            <p:cNvPr id="216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 panose="02030602050306030303"/>
                  <a:ea typeface="Constantia" panose="02030602050306030303"/>
                  <a:cs typeface="Constantia" panose="02030602050306030303"/>
                  <a:sym typeface="Constantia" panose="02030602050306030303"/>
                </a:defRPr>
              </a:pPr>
            </a:p>
          </p:txBody>
        </p:sp>
      </p:grpSp>
      <p:pic>
        <p:nvPicPr>
          <p:cNvPr id="218" name="Рисунок 19" descr="Рисунок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7397" y="-10689"/>
            <a:ext cx="1195638" cy="1195635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Заголовок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всероссийского уровня</a:t>
            </a:r>
          </a:p>
        </p:txBody>
      </p:sp>
      <p:grpSp>
        <p:nvGrpSpPr>
          <p:cNvPr id="235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21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 panose="020B0604020202020204"/>
                </a:defRPr>
              </a:pPr>
            </a:p>
          </p:txBody>
        </p:sp>
        <p:sp>
          <p:nvSpPr>
            <p:cNvPr id="222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 panose="02030602050306030303"/>
                  <a:ea typeface="Constantia" panose="02030602050306030303"/>
                  <a:cs typeface="Constantia" panose="02030602050306030303"/>
                  <a:sym typeface="Constantia" panose="02030602050306030303"/>
                </a:defRPr>
              </a:pPr>
            </a:p>
          </p:txBody>
        </p:sp>
        <p:sp>
          <p:nvSpPr>
            <p:cNvPr id="223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 panose="020B0604020202020204"/>
                </a:defRPr>
              </a:pPr>
            </a:p>
          </p:txBody>
        </p:sp>
        <p:sp>
          <p:nvSpPr>
            <p:cNvPr id="224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 panose="02030602050306030303"/>
                  <a:ea typeface="Constantia" panose="02030602050306030303"/>
                  <a:cs typeface="Constantia" panose="02030602050306030303"/>
                  <a:sym typeface="Constantia" panose="02030602050306030303"/>
                </a:defRPr>
              </a:pPr>
            </a:p>
          </p:txBody>
        </p:sp>
        <p:sp>
          <p:nvSpPr>
            <p:cNvPr id="225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 panose="020B0604020202020204"/>
                </a:defRPr>
              </a:pPr>
            </a:p>
          </p:txBody>
        </p:sp>
        <p:sp>
          <p:nvSpPr>
            <p:cNvPr id="226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 panose="02030602050306030303"/>
                  <a:ea typeface="Constantia" panose="02030602050306030303"/>
                  <a:cs typeface="Constantia" panose="02030602050306030303"/>
                  <a:sym typeface="Constantia" panose="02030602050306030303"/>
                </a:defRPr>
              </a:pPr>
            </a:p>
          </p:txBody>
        </p:sp>
        <p:sp>
          <p:nvSpPr>
            <p:cNvPr id="227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 panose="020B0604020202020204"/>
                </a:defRPr>
              </a:pPr>
            </a:p>
          </p:txBody>
        </p:sp>
        <p:sp>
          <p:nvSpPr>
            <p:cNvPr id="228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 panose="02030602050306030303"/>
                  <a:ea typeface="Constantia" panose="02030602050306030303"/>
                  <a:cs typeface="Constantia" panose="02030602050306030303"/>
                  <a:sym typeface="Constantia" panose="02030602050306030303"/>
                </a:defRPr>
              </a:pPr>
            </a:p>
          </p:txBody>
        </p:sp>
        <p:sp>
          <p:nvSpPr>
            <p:cNvPr id="229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 panose="020B0604020202020204"/>
                </a:defRPr>
              </a:pPr>
            </a:p>
          </p:txBody>
        </p:sp>
        <p:sp>
          <p:nvSpPr>
            <p:cNvPr id="230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 panose="02030602050306030303"/>
                  <a:ea typeface="Constantia" panose="02030602050306030303"/>
                  <a:cs typeface="Constantia" panose="02030602050306030303"/>
                  <a:sym typeface="Constantia" panose="02030602050306030303"/>
                </a:defRPr>
              </a:pPr>
            </a:p>
          </p:txBody>
        </p:sp>
        <p:sp>
          <p:nvSpPr>
            <p:cNvPr id="231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 panose="020B0604020202020204"/>
                </a:defRPr>
              </a:pPr>
            </a:p>
          </p:txBody>
        </p:sp>
        <p:sp>
          <p:nvSpPr>
            <p:cNvPr id="232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 panose="02030602050306030303"/>
                  <a:ea typeface="Constantia" panose="02030602050306030303"/>
                  <a:cs typeface="Constantia" panose="02030602050306030303"/>
                  <a:sym typeface="Constantia" panose="02030602050306030303"/>
                </a:defRPr>
              </a:pPr>
            </a:p>
          </p:txBody>
        </p:sp>
        <p:sp>
          <p:nvSpPr>
            <p:cNvPr id="233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 panose="020B0604020202020204"/>
                </a:defRPr>
              </a:pPr>
            </a:p>
          </p:txBody>
        </p:sp>
        <p:sp>
          <p:nvSpPr>
            <p:cNvPr id="234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 panose="02030602050306030303"/>
                  <a:ea typeface="Constantia" panose="02030602050306030303"/>
                  <a:cs typeface="Constantia" panose="02030602050306030303"/>
                  <a:sym typeface="Constantia" panose="02030602050306030303"/>
                </a:defRPr>
              </a:pPr>
            </a:p>
          </p:txBody>
        </p:sp>
      </p:grpSp>
      <p:pic>
        <p:nvPicPr>
          <p:cNvPr id="236" name="Рисунок 19" descr="Рисунок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771"/>
            <a:ext cx="967013" cy="967015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Заголовок 1"/>
          <p:cNvSpPr txBox="1">
            <a:spLocks noGrp="1"/>
          </p:cNvSpPr>
          <p:nvPr>
            <p:ph type="title"/>
          </p:nvPr>
        </p:nvSpPr>
        <p:spPr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республиканского уровня</a:t>
            </a:r>
          </a:p>
        </p:txBody>
      </p:sp>
      <p:grpSp>
        <p:nvGrpSpPr>
          <p:cNvPr id="253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39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 panose="020B0604020202020204"/>
                </a:defRPr>
              </a:pPr>
            </a:p>
          </p:txBody>
        </p:sp>
        <p:sp>
          <p:nvSpPr>
            <p:cNvPr id="240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 panose="02030602050306030303"/>
                  <a:ea typeface="Constantia" panose="02030602050306030303"/>
                  <a:cs typeface="Constantia" panose="02030602050306030303"/>
                  <a:sym typeface="Constantia" panose="02030602050306030303"/>
                </a:defRPr>
              </a:pPr>
            </a:p>
          </p:txBody>
        </p:sp>
        <p:sp>
          <p:nvSpPr>
            <p:cNvPr id="241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 panose="020B0604020202020204"/>
                </a:defRPr>
              </a:pPr>
            </a:p>
          </p:txBody>
        </p:sp>
        <p:sp>
          <p:nvSpPr>
            <p:cNvPr id="242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 panose="02030602050306030303"/>
                  <a:ea typeface="Constantia" panose="02030602050306030303"/>
                  <a:cs typeface="Constantia" panose="02030602050306030303"/>
                  <a:sym typeface="Constantia" panose="02030602050306030303"/>
                </a:defRPr>
              </a:pPr>
            </a:p>
          </p:txBody>
        </p:sp>
        <p:sp>
          <p:nvSpPr>
            <p:cNvPr id="243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 panose="020B0604020202020204"/>
                </a:defRPr>
              </a:pPr>
            </a:p>
          </p:txBody>
        </p:sp>
        <p:sp>
          <p:nvSpPr>
            <p:cNvPr id="244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 panose="02030602050306030303"/>
                  <a:ea typeface="Constantia" panose="02030602050306030303"/>
                  <a:cs typeface="Constantia" panose="02030602050306030303"/>
                  <a:sym typeface="Constantia" panose="02030602050306030303"/>
                </a:defRPr>
              </a:pPr>
            </a:p>
          </p:txBody>
        </p:sp>
        <p:sp>
          <p:nvSpPr>
            <p:cNvPr id="245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 panose="020B0604020202020204"/>
                </a:defRPr>
              </a:pPr>
            </a:p>
          </p:txBody>
        </p:sp>
        <p:sp>
          <p:nvSpPr>
            <p:cNvPr id="246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 panose="02030602050306030303"/>
                  <a:ea typeface="Constantia" panose="02030602050306030303"/>
                  <a:cs typeface="Constantia" panose="02030602050306030303"/>
                  <a:sym typeface="Constantia" panose="02030602050306030303"/>
                </a:defRPr>
              </a:pPr>
            </a:p>
          </p:txBody>
        </p:sp>
        <p:sp>
          <p:nvSpPr>
            <p:cNvPr id="247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 panose="020B0604020202020204"/>
                </a:defRPr>
              </a:pPr>
            </a:p>
          </p:txBody>
        </p:sp>
        <p:sp>
          <p:nvSpPr>
            <p:cNvPr id="248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 panose="02030602050306030303"/>
                  <a:ea typeface="Constantia" panose="02030602050306030303"/>
                  <a:cs typeface="Constantia" panose="02030602050306030303"/>
                  <a:sym typeface="Constantia" panose="02030602050306030303"/>
                </a:defRPr>
              </a:pPr>
            </a:p>
          </p:txBody>
        </p:sp>
        <p:sp>
          <p:nvSpPr>
            <p:cNvPr id="249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 panose="020B0604020202020204"/>
                </a:defRPr>
              </a:pPr>
            </a:p>
          </p:txBody>
        </p:sp>
        <p:sp>
          <p:nvSpPr>
            <p:cNvPr id="250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 panose="02030602050306030303"/>
                  <a:ea typeface="Constantia" panose="02030602050306030303"/>
                  <a:cs typeface="Constantia" panose="02030602050306030303"/>
                  <a:sym typeface="Constantia" panose="02030602050306030303"/>
                </a:defRPr>
              </a:pPr>
            </a:p>
          </p:txBody>
        </p:sp>
        <p:sp>
          <p:nvSpPr>
            <p:cNvPr id="251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 panose="020B0604020202020204"/>
                </a:defRPr>
              </a:pPr>
            </a:p>
          </p:txBody>
        </p:sp>
        <p:sp>
          <p:nvSpPr>
            <p:cNvPr id="252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 panose="02030602050306030303"/>
                  <a:ea typeface="Constantia" panose="02030602050306030303"/>
                  <a:cs typeface="Constantia" panose="02030602050306030303"/>
                  <a:sym typeface="Constantia" panose="02030602050306030303"/>
                </a:defRPr>
              </a:pPr>
            </a:p>
          </p:txBody>
        </p:sp>
      </p:grpSp>
      <p:pic>
        <p:nvPicPr>
          <p:cNvPr id="254" name="Рисунок 19" descr="Рисунок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" y="-26980"/>
            <a:ext cx="983433" cy="983434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 panose="020B0604020202020204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5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25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25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260" name="Прямоугольник 6"/>
          <p:cNvSpPr/>
          <p:nvPr/>
        </p:nvSpPr>
        <p:spPr>
          <a:xfrm>
            <a:off x="195261" y="1709738"/>
            <a:ext cx="11798303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261" name="TextBox 7"/>
          <p:cNvSpPr txBox="1"/>
          <p:nvPr/>
        </p:nvSpPr>
        <p:spPr>
          <a:xfrm>
            <a:off x="431481" y="1763714"/>
            <a:ext cx="11335386" cy="62518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r>
              <a:t>Основные тезисы работы были представлены на</a:t>
            </a:r>
            <a:endParaRPr>
              <a:latin typeface="+mn-lt"/>
              <a:ea typeface="+mn-ea"/>
              <a:cs typeface="+mn-cs"/>
              <a:sym typeface="Arial" panose="020B0604020202020204"/>
            </a:endParaRPr>
          </a:p>
          <a:p>
            <a:pPr algn="ctr">
              <a:defRPr i="1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r>
              <a:t>научно-практических конференциях:</a:t>
            </a:r>
          </a:p>
        </p:txBody>
      </p:sp>
      <p:graphicFrame>
        <p:nvGraphicFramePr>
          <p:cNvPr id="262" name="Таблица 8"/>
          <p:cNvGraphicFramePr/>
          <p:nvPr/>
        </p:nvGraphicFramePr>
        <p:xfrm>
          <a:off x="195262" y="2813050"/>
          <a:ext cx="11798301" cy="170175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  <a:endParaRPr sz="1400" b="1">
                        <a:solidFill>
                          <a:srgbClr val="4175B5"/>
                        </a:solidFill>
                        <a:sym typeface="Helvetica"/>
                      </a:endParaRP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  <a:endParaRPr sz="1400" b="1">
                        <a:solidFill>
                          <a:srgbClr val="4175B5"/>
                        </a:solidFill>
                        <a:sym typeface="Helvetica"/>
                      </a:endParaRP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  <a:endParaRPr sz="1400">
                        <a:solidFill>
                          <a:srgbClr val="4175B5"/>
                        </a:solidFill>
                        <a:sym typeface="Helvetica"/>
                      </a:endParaRP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  <a:endParaRPr sz="1400">
                        <a:solidFill>
                          <a:srgbClr val="4175B5"/>
                        </a:solidFill>
                        <a:sym typeface="Helvetica"/>
                      </a:endParaRP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63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64" name="Рисунок 12" descr="Рисунок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 panose="020B0604020202020204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6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26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26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graphicFrame>
        <p:nvGraphicFramePr>
          <p:cNvPr id="270" name="Таблица 8"/>
          <p:cNvGraphicFramePr/>
          <p:nvPr/>
        </p:nvGraphicFramePr>
        <p:xfrm>
          <a:off x="195262" y="1711325"/>
          <a:ext cx="11798301" cy="180657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  <a:endParaRPr sz="1400" b="1">
                        <a:solidFill>
                          <a:srgbClr val="4175B5"/>
                        </a:solidFill>
                        <a:sym typeface="Helvetica"/>
                      </a:endParaRP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  <a:endParaRPr sz="1400" b="1">
                        <a:solidFill>
                          <a:srgbClr val="4175B5"/>
                        </a:solidFill>
                        <a:sym typeface="Helvetica"/>
                      </a:endParaRP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  <a:endParaRPr sz="1400">
                        <a:solidFill>
                          <a:srgbClr val="4175B5"/>
                        </a:solidFill>
                        <a:sym typeface="Helvetica"/>
                      </a:endParaRP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  <a:endParaRPr sz="1400">
                        <a:solidFill>
                          <a:srgbClr val="4175B5"/>
                        </a:solidFill>
                        <a:sym typeface="Helvetica"/>
                      </a:endParaRP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71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72" name="Рисунок 10" descr="Рисунок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Прямоугольник 2"/>
          <p:cNvSpPr txBox="1"/>
          <p:nvPr/>
        </p:nvSpPr>
        <p:spPr>
          <a:xfrm>
            <a:off x="3761935" y="344935"/>
            <a:ext cx="3449051" cy="437068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 panose="020B0604020202020204"/>
              </a:defRPr>
            </a:lvl1pPr>
          </a:lstStyle>
          <a:p>
            <a:r>
              <a:t>СТРУКТУРА ВКР (НКР)</a:t>
            </a:r>
          </a:p>
        </p:txBody>
      </p:sp>
      <p:sp>
        <p:nvSpPr>
          <p:cNvPr id="275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276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277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278" name="Прямоугольник 6"/>
          <p:cNvSpPr/>
          <p:nvPr/>
        </p:nvSpPr>
        <p:spPr>
          <a:xfrm>
            <a:off x="195261" y="1709738"/>
            <a:ext cx="11798303" cy="1160464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279" name="TextBox 7"/>
          <p:cNvSpPr txBox="1"/>
          <p:nvPr/>
        </p:nvSpPr>
        <p:spPr>
          <a:xfrm>
            <a:off x="431481" y="1828800"/>
            <a:ext cx="11335386" cy="917287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r>
              <a:t>СОДЕРЖАТЕЛЬНАЯ ЧАСТЬ ВКР (НКР) РАЗДЕЛЕНА НА ____ ГЛАВ(Ы),</a:t>
            </a:r>
            <a:endParaRPr>
              <a:latin typeface="+mn-lt"/>
              <a:ea typeface="+mn-ea"/>
              <a:cs typeface="+mn-cs"/>
              <a:sym typeface="Arial" panose="020B0604020202020204"/>
            </a:endParaRPr>
          </a:p>
          <a:p>
            <a:pPr algn="ctr">
              <a:defRPr i="1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r>
              <a:t>СТРУКТУРИРОВАННЫЕ В СООТВЕТСТВИИ С ЛОГИКОЙ РАСКРЫТИЯ ТЕМЫ И РЕШЕНИЯ</a:t>
            </a:r>
            <a:endParaRPr>
              <a:latin typeface="+mn-lt"/>
              <a:ea typeface="+mn-ea"/>
              <a:cs typeface="+mn-cs"/>
              <a:sym typeface="Arial" panose="020B0604020202020204"/>
            </a:endParaRPr>
          </a:p>
          <a:p>
            <a:pPr algn="ctr">
              <a:defRPr i="1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r>
              <a:t>ПРОБЛЕМЫ ИССЛЕДОВАНИЯ</a:t>
            </a:r>
          </a:p>
        </p:txBody>
      </p:sp>
      <p:sp>
        <p:nvSpPr>
          <p:cNvPr id="280" name="Прямоугольник 11"/>
          <p:cNvSpPr/>
          <p:nvPr/>
        </p:nvSpPr>
        <p:spPr>
          <a:xfrm>
            <a:off x="195261" y="3100388"/>
            <a:ext cx="11798303" cy="3470277"/>
          </a:xfrm>
          <a:prstGeom prst="rect">
            <a:avLst/>
          </a:prstGeom>
          <a:solidFill>
            <a:srgbClr val="D0E4FC"/>
          </a:solidFill>
          <a:ln w="25400">
            <a:solidFill>
              <a:srgbClr val="B3CAE6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281" name="TextBox 12"/>
          <p:cNvSpPr txBox="1"/>
          <p:nvPr/>
        </p:nvSpPr>
        <p:spPr>
          <a:xfrm>
            <a:off x="3736657" y="3297238"/>
            <a:ext cx="6619239" cy="1005839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/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 panose="020B0604020202020204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 panose="020B0604020202020204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  <a:r>
              <a:t>______________________________________________________</a:t>
            </a:r>
          </a:p>
        </p:txBody>
      </p:sp>
      <p:pic>
        <p:nvPicPr>
          <p:cNvPr id="282" name="Рисунок 13" descr="Рисунок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Прямоугольник 6"/>
          <p:cNvGrpSpPr/>
          <p:nvPr/>
        </p:nvGrpSpPr>
        <p:grpSpPr>
          <a:xfrm>
            <a:off x="119336" y="260645"/>
            <a:ext cx="11798302" cy="1160467"/>
            <a:chOff x="0" y="-1"/>
            <a:chExt cx="11798300" cy="1160465"/>
          </a:xfrm>
        </p:grpSpPr>
        <p:sp>
          <p:nvSpPr>
            <p:cNvPr id="284" name="Прямоугольник"/>
            <p:cNvSpPr/>
            <p:nvPr/>
          </p:nvSpPr>
          <p:spPr>
            <a:xfrm>
              <a:off x="0" y="-2"/>
              <a:ext cx="11798301" cy="1160467"/>
            </a:xfrm>
            <a:prstGeom prst="rect">
              <a:avLst/>
            </a:prstGeom>
            <a:solidFill>
              <a:srgbClr val="FFF2CB"/>
            </a:solidFill>
            <a:ln w="25400" cap="flat">
              <a:solidFill>
                <a:srgbClr val="F5BD14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onstantia" panose="02030602050306030303"/>
                  <a:ea typeface="Constantia" panose="02030602050306030303"/>
                  <a:cs typeface="Constantia" panose="02030602050306030303"/>
                  <a:sym typeface="Constantia" panose="02030602050306030303"/>
                </a:defRPr>
              </a:pPr>
            </a:p>
          </p:txBody>
        </p:sp>
        <p:sp>
          <p:nvSpPr>
            <p:cNvPr id="285" name="Участие в общественной жизни университета"/>
            <p:cNvSpPr txBox="1"/>
            <p:nvPr/>
          </p:nvSpPr>
          <p:spPr>
            <a:xfrm>
              <a:off x="58418" y="382111"/>
              <a:ext cx="11681463" cy="3962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latin typeface="Constantia" panose="02030602050306030303"/>
                  <a:ea typeface="Constantia" panose="02030602050306030303"/>
                  <a:cs typeface="Constantia" panose="02030602050306030303"/>
                  <a:sym typeface="Constantia" panose="02030602050306030303"/>
                </a:defRPr>
              </a:lvl1pPr>
            </a:lstStyle>
            <a:p>
              <a:r>
                <a:t>Участие в общественной жизни университета</a:t>
              </a:r>
            </a:p>
          </p:txBody>
        </p:sp>
      </p:grpSp>
      <p:sp>
        <p:nvSpPr>
          <p:cNvPr id="287" name="Прямоугольник 5"/>
          <p:cNvSpPr/>
          <p:nvPr/>
        </p:nvSpPr>
        <p:spPr>
          <a:xfrm>
            <a:off x="119335" y="1772816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288" name="Прямоугольник 5"/>
          <p:cNvSpPr/>
          <p:nvPr/>
        </p:nvSpPr>
        <p:spPr>
          <a:xfrm>
            <a:off x="195261" y="2774950"/>
            <a:ext cx="11798303" cy="736600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289" name="Прямоугольник 5"/>
          <p:cNvSpPr/>
          <p:nvPr/>
        </p:nvSpPr>
        <p:spPr>
          <a:xfrm>
            <a:off x="176262" y="3740699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290" name="Прямоугольник 5"/>
          <p:cNvSpPr/>
          <p:nvPr/>
        </p:nvSpPr>
        <p:spPr>
          <a:xfrm>
            <a:off x="195261" y="6043857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sp>
        <p:nvSpPr>
          <p:cNvPr id="291" name="Прямоугольник 5"/>
          <p:cNvSpPr/>
          <p:nvPr/>
        </p:nvSpPr>
        <p:spPr>
          <a:xfrm>
            <a:off x="119335" y="4889324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 panose="02030602050306030303"/>
                <a:ea typeface="Constantia" panose="02030602050306030303"/>
                <a:cs typeface="Constantia" panose="02030602050306030303"/>
                <a:sym typeface="Constantia" panose="02030602050306030303"/>
              </a:defRPr>
            </a:pPr>
          </a:p>
        </p:txBody>
      </p:sp>
      <p:pic>
        <p:nvPicPr>
          <p:cNvPr id="292" name="Рисунок 9" descr="Рисунок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5262" y="293887"/>
            <a:ext cx="1195637" cy="1195638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3002</Words>
  <Application>WPS Presentation</Application>
  <PresentationFormat>Широкоэкранный</PresentationFormat>
  <Paragraphs>484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1" baseType="lpstr">
      <vt:lpstr>Arial</vt:lpstr>
      <vt:lpstr>SimSun</vt:lpstr>
      <vt:lpstr>Wingdings</vt:lpstr>
      <vt:lpstr>Helvetica</vt:lpstr>
      <vt:lpstr>Constantia</vt:lpstr>
      <vt:lpstr>Arial</vt:lpstr>
      <vt:lpstr>Calibri</vt:lpstr>
      <vt:lpstr>Times New Roman</vt:lpstr>
      <vt:lpstr>Times New Roman</vt:lpstr>
      <vt:lpstr>Microsoft YaHei</vt:lpstr>
      <vt:lpstr>Arial Unicode MS</vt:lpstr>
      <vt:lpstr>Helvetica</vt:lpstr>
      <vt:lpstr>Поток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саид</cp:lastModifiedBy>
  <cp:revision>3</cp:revision>
  <dcterms:created xsi:type="dcterms:W3CDTF">2026-10-11T17:23:53Z</dcterms:created>
  <dcterms:modified xsi:type="dcterms:W3CDTF">2026-10-11T17:41:02Z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A7659E7651BD48EFBCB2650199034702</vt:lpwstr>
  </property>
  <property fmtid="{D5CDD505-2E9C-101B-9397-08002B2CF9AE}" pid="3" name="KSOProductBuildVer">
    <vt:lpwstr>1049-11.2.0.10258</vt:lpwstr>
  </property>
</Properties>
</file>