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7" d="100"/>
          <a:sy n="67" d="100"/>
        </p:scale>
        <p:origin x="33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13.10.2026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Муслимов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Тимурович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919536" y="4907408"/>
            <a:ext cx="8988358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истемы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 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913581"/>
              </p:ext>
            </p:extLst>
          </p:nvPr>
        </p:nvGraphicFramePr>
        <p:xfrm>
          <a:off x="695400" y="2285992"/>
          <a:ext cx="10040816" cy="4025600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95553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091719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IT-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</TotalTime>
  <Words>469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G-2-20</cp:lastModifiedBy>
  <cp:revision>83</cp:revision>
  <dcterms:created xsi:type="dcterms:W3CDTF">2017-02-20T01:33:13Z</dcterms:created>
  <dcterms:modified xsi:type="dcterms:W3CDTF">2026-10-13T06:32:26Z</dcterms:modified>
  <dc:identifier/>
  <dc:language/>
  <cp:version/>
</cp:coreProperties>
</file>