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4660"/>
  </p:normalViewPr>
  <p:slideViewPr>
    <p:cSldViewPr>
      <p:cViewPr varScale="1">
        <p:scale>
          <a:sx n="108" d="100"/>
          <a:sy n="108" d="100"/>
        </p:scale>
        <p:origin x="882" y="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Мумаев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Ахмад Магомедович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849394" y="5014392"/>
            <a:ext cx="10809369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1504907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служению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1438082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Безопасность жизнедеятельности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народов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7005488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 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IT</a:t>
                      </a: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-проектами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вероятности и математическая статистика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Физические основы электротехники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ЧТК и этика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366</TotalTime>
  <Words>471</Words>
  <Application>Microsoft Office PowerPoint</Application>
  <DocSecurity>0</DocSecurity>
  <PresentationFormat>Широкоэкранный</PresentationFormat>
  <Paragraphs>197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G-2-10</cp:lastModifiedBy>
  <cp:revision>81</cp:revision>
  <dcterms:created xsi:type="dcterms:W3CDTF">2017-02-20T01:33:13Z</dcterms:created>
  <dcterms:modified xsi:type="dcterms:W3CDTF">2026-10-07T06:59:43Z</dcterms:modified>
  <dc:identifier/>
  <dc:language/>
  <cp:version/>
</cp:coreProperties>
</file>