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presProps" Target="presProp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commentAuthors" Target="commentAuthors.xml" /><Relationship Id="rId2" Type="http://schemas.openxmlformats.org/officeDocument/2006/relationships/slide" Target="slides/slide1.xml" /><Relationship Id="rId16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theme" Target="theme/theme1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viewProps" Target="viewProp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2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 /><Relationship Id="rId2" Type="http://schemas.openxmlformats.org/officeDocument/2006/relationships/image" Target="../media/image5.png" /><Relationship Id="rId1" Type="http://schemas.openxmlformats.org/officeDocument/2006/relationships/slideLayout" Target="../slideLayouts/slideLayout7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495600" y="3508214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Мурадов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Абдуссалам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Магомедбаширович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66727" y="4080435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473329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96688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Абдуссалам Мурадов</cp:lastModifiedBy>
  <cp:revision>88</cp:revision>
  <dcterms:created xsi:type="dcterms:W3CDTF">2017-02-20T01:33:13Z</dcterms:created>
  <dcterms:modified xsi:type="dcterms:W3CDTF">2026-10-21T08:46:59Z</dcterms:modified>
  <dc:identifier/>
  <dc:language/>
  <cp:version/>
</cp:coreProperties>
</file>