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105" d="100"/>
          <a:sy n="105" d="100"/>
        </p:scale>
        <p:origin x="92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629522" y="2762190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3810117" y="3470076"/>
            <a:ext cx="7858503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Мусаев Магомед-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Эмин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Магомедович</a:t>
            </a:r>
          </a:p>
          <a:p>
            <a:pPr>
              <a:defRPr/>
            </a:pP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4166727" y="4089040"/>
            <a:ext cx="6311143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069701" y="4745399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8238065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0136">
                  <a:extLst>
                    <a:ext uri="{9D8B030D-6E8A-4147-A177-3AD203B41FA5}">
                      <a16:colId xmlns:a16="http://schemas.microsoft.com/office/drawing/2014/main" val="814273889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4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304941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82257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523</TotalTime>
  <Words>471</Words>
  <Application>Microsoft Office PowerPoint</Application>
  <DocSecurity>0</DocSecurity>
  <PresentationFormat>Широкоэкранный</PresentationFormat>
  <Paragraphs>197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Бакар</cp:lastModifiedBy>
  <cp:revision>103</cp:revision>
  <dcterms:created xsi:type="dcterms:W3CDTF">2017-02-20T01:33:13Z</dcterms:created>
  <dcterms:modified xsi:type="dcterms:W3CDTF">2026-10-07T11:35:37Z</dcterms:modified>
  <dc:identifier/>
  <dc:language/>
  <cp:version/>
</cp:coreProperties>
</file>