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58957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ИСРАИЛОВ МАГОМЕД-ХАН АЮБ-ХАНОВИЧ</a:t>
            </a:r>
            <a:endParaRPr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CD3EC2-BBA6-EA6C-03E0-0083C0F960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05" t="23755" r="86975" b="58317"/>
          <a:stretch/>
        </p:blipFill>
        <p:spPr>
          <a:xfrm>
            <a:off x="695400" y="4009292"/>
            <a:ext cx="1440160" cy="165195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35580"/>
            <a:ext cx="11641838" cy="736646"/>
            <a:chOff x="-351691" y="-89421"/>
            <a:chExt cx="11993526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89" y="2745163"/>
            <a:ext cx="11501833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140003" y="144802"/>
              <a:ext cx="11501831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099757181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219407117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64</cp:revision>
  <dcterms:modified xsi:type="dcterms:W3CDTF">2026-10-06T06:59:30Z</dcterms:modified>
</cp:coreProperties>
</file>