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presentation.xml" ContentType="application/vnd.openxmlformats-officedocument.presentationml.presentation.main+xml"/>
  <Override PartName="/ppt/comments/comment10.xml" ContentType="application/vnd.openxmlformats-officedocument.presentationml.comments+xml"/>
  <Override PartName="/ppt/slideMasters/slideMaster1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7559675" cy="10691813"/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Раздел без заголовка" id="{B48D15DA-1227-4196-92F9-FB5B6782FCE7}">
          <p14:sldIdLst/>
        </p14:section>
      </p14:sectionLst>
    </p:ext>
  </p:extLst>
</p:presentation>
</file>

<file path=ppt/commentAuthors.xml><?xml version="1.0" encoding="utf-8"?>
<p:cmAuthorLst xmlns:p="http://schemas.openxmlformats.org/presentationml/2006/main">
  <p:cmAuthor id="0" name="А2-06-11" initials="А" lastIdx="1" clrIdx="0"/>
</p:cmAuthorLst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presProps" Target="presProps.xml"/><Relationship Id="rId15" Type="http://schemas.openxmlformats.org/officeDocument/2006/relationships/commentAuthors" Target="commentAuthors.xml"/>
</Relationships>
</file>

<file path=ppt/comments/comment10.xml><?xml version="1.0" encoding="utf-8"?>
<p:cmLst xmlns:p="http://schemas.openxmlformats.org/presentationml/2006/main">
  <p:cm authorId="0" dt="2022-04-13T13:55:00.489000000" idx="1">
    <p:pos x="7558" y="1080"/>
    <p:text/>
  </p:cm>
</p:cmLst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600" y="-7920"/>
            <a:ext cx="12216240" cy="1040400"/>
          </a:xfrm>
          <a:custGeom>
            <a:avLst/>
            <a:gdLst>
              <a:gd name="textAreaLeft" fmla="*/ 0 w 12216240"/>
              <a:gd name="textAreaRight" fmla="*/ 12216960 w 12216240"/>
              <a:gd name="textAreaTop" fmla="*/ 0 h 1040400"/>
              <a:gd name="textAreaBottom" fmla="*/ 1041120 h 104040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3" name="Полилиния 7"/>
          <p:cNvSpPr/>
          <p:nvPr/>
        </p:nvSpPr>
        <p:spPr>
          <a:xfrm>
            <a:off x="5842080" y="-7920"/>
            <a:ext cx="6348960" cy="637200"/>
          </a:xfrm>
          <a:custGeom>
            <a:avLst/>
            <a:gdLst>
              <a:gd name="textAreaLeft" fmla="*/ 0 w 6348960"/>
              <a:gd name="textAreaRight" fmla="*/ 6349680 w 6348960"/>
              <a:gd name="textAreaTop" fmla="*/ 0 h 637200"/>
              <a:gd name="textAreaBottom" fmla="*/ 637920 h 63720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pSp>
        <p:nvGrpSpPr>
          <p:cNvPr id="4" name="Группа 1"/>
          <p:cNvGrpSpPr/>
          <p:nvPr/>
        </p:nvGrpSpPr>
        <p:grpSpPr>
          <a:xfrm>
            <a:off x="-33840" y="-89280"/>
            <a:ext cx="12254040" cy="1229760"/>
            <a:chOff x="-33840" y="-89280"/>
            <a:chExt cx="12254040" cy="1229760"/>
          </a:xfrm>
        </p:grpSpPr>
        <p:sp>
          <p:nvSpPr>
            <p:cNvPr id="5" name="Полилиния 11"/>
            <p:cNvSpPr/>
            <p:nvPr/>
          </p:nvSpPr>
          <p:spPr>
            <a:xfrm rot="21435600">
              <a:off x="-25200" y="201960"/>
              <a:ext cx="12216960" cy="646560"/>
            </a:xfrm>
            <a:custGeom>
              <a:avLst/>
              <a:gdLst>
                <a:gd name="textAreaLeft" fmla="*/ 0 w 12216960"/>
                <a:gd name="textAreaRight" fmla="*/ 12217680 w 12216960"/>
                <a:gd name="textAreaTop" fmla="*/ 0 h 646560"/>
                <a:gd name="textAreaBottom" fmla="*/ 647280 h 64656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" name="Полилиния 12"/>
            <p:cNvSpPr/>
            <p:nvPr/>
          </p:nvSpPr>
          <p:spPr>
            <a:xfrm rot="21435600">
              <a:off x="-19080" y="275400"/>
              <a:ext cx="12233880" cy="528120"/>
            </a:xfrm>
            <a:custGeom>
              <a:avLst/>
              <a:gdLst>
                <a:gd name="textAreaLeft" fmla="*/ 0 w 12233880"/>
                <a:gd name="textAreaRight" fmla="*/ 12234600 w 12233880"/>
                <a:gd name="textAreaTop" fmla="*/ 0 h 528120"/>
                <a:gd name="textAreaBottom" fmla="*/ 528840 h 52812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11360" y="1371600"/>
            <a:ext cx="10467720" cy="1827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18360" bIns="0" anchor="b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56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6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600" b="1" u="none" strike="noStrike">
              <a:solidFill>
                <a:schemeClr val="accent3">
                  <a:tint val="9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dt" idx="1"/>
          </p:nvPr>
        </p:nvSpPr>
        <p:spPr>
          <a:xfrm>
            <a:off x="60948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2"/>
          </p:nvPr>
        </p:nvSpPr>
        <p:spPr>
          <a:xfrm>
            <a:off x="3556080" y="6356520"/>
            <a:ext cx="446940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3"/>
          </p:nvPr>
        </p:nvSpPr>
        <p:spPr>
          <a:xfrm>
            <a:off x="10566360" y="6356520"/>
            <a:ext cx="10148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DABF8B8-46F4-4EC2-A01B-F97F3DB529E5}" type="slidenum">
              <a: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ru-RU" sz="24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ru-RU" sz="21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7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Для правки структуры щёлкните мышью</a:t>
            </a:r>
            <a:endParaRPr lang="ru-RU" sz="26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Второй уровень структуры</a:t>
            </a:r>
            <a:endParaRPr lang="ru-RU" sz="24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1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Третий уровень структуры</a:t>
            </a:r>
            <a:endParaRPr lang="ru-RU" sz="21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Четвёртый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Пятый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Шестой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Седьмой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6"/>
          <p:cNvSpPr/>
          <p:nvPr/>
        </p:nvSpPr>
        <p:spPr>
          <a:xfrm>
            <a:off x="-12600" y="-7920"/>
            <a:ext cx="12216240" cy="1040400"/>
          </a:xfrm>
          <a:custGeom>
            <a:avLst/>
            <a:gdLst>
              <a:gd name="textAreaLeft" fmla="*/ 0 w 12216240"/>
              <a:gd name="textAreaRight" fmla="*/ 12216960 w 12216240"/>
              <a:gd name="textAreaTop" fmla="*/ 0 h 1040400"/>
              <a:gd name="textAreaBottom" fmla="*/ 1041120 h 104040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" name="Полилиния 7"/>
          <p:cNvSpPr/>
          <p:nvPr/>
        </p:nvSpPr>
        <p:spPr>
          <a:xfrm>
            <a:off x="5842080" y="-7920"/>
            <a:ext cx="6348960" cy="637200"/>
          </a:xfrm>
          <a:custGeom>
            <a:avLst/>
            <a:gdLst>
              <a:gd name="textAreaLeft" fmla="*/ 0 w 6348960"/>
              <a:gd name="textAreaRight" fmla="*/ 6349680 w 6348960"/>
              <a:gd name="textAreaTop" fmla="*/ 0 h 637200"/>
              <a:gd name="textAreaBottom" fmla="*/ 637920 h 63720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pSp>
        <p:nvGrpSpPr>
          <p:cNvPr id="14" name="Группа 1"/>
          <p:cNvGrpSpPr/>
          <p:nvPr/>
        </p:nvGrpSpPr>
        <p:grpSpPr>
          <a:xfrm>
            <a:off x="-33840" y="-89280"/>
            <a:ext cx="12254040" cy="1229760"/>
            <a:chOff x="-33840" y="-89280"/>
            <a:chExt cx="12254040" cy="1229760"/>
          </a:xfrm>
        </p:grpSpPr>
        <p:sp>
          <p:nvSpPr>
            <p:cNvPr id="15" name="Полилиния 11"/>
            <p:cNvSpPr/>
            <p:nvPr/>
          </p:nvSpPr>
          <p:spPr>
            <a:xfrm rot="21435600">
              <a:off x="-25200" y="201960"/>
              <a:ext cx="12216960" cy="646560"/>
            </a:xfrm>
            <a:custGeom>
              <a:avLst/>
              <a:gdLst>
                <a:gd name="textAreaLeft" fmla="*/ 0 w 12216960"/>
                <a:gd name="textAreaRight" fmla="*/ 12217680 w 12216960"/>
                <a:gd name="textAreaTop" fmla="*/ 0 h 646560"/>
                <a:gd name="textAreaBottom" fmla="*/ 647280 h 64656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6" name="Полилиния 12"/>
            <p:cNvSpPr/>
            <p:nvPr/>
          </p:nvSpPr>
          <p:spPr>
            <a:xfrm rot="21435600">
              <a:off x="-19080" y="275400"/>
              <a:ext cx="12233880" cy="528120"/>
            </a:xfrm>
            <a:custGeom>
              <a:avLst/>
              <a:gdLst>
                <a:gd name="textAreaLeft" fmla="*/ 0 w 12233880"/>
                <a:gd name="textAreaRight" fmla="*/ 12234600 w 12233880"/>
                <a:gd name="textAreaTop" fmla="*/ 0 h 528120"/>
                <a:gd name="textAreaBottom" fmla="*/ 528840 h 52812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707040" y="1316880"/>
            <a:ext cx="10362240" cy="13615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600" b="1" u="none" strike="noStrike">
                <a:solidFill>
                  <a:schemeClr val="accent4">
                    <a:tint val="90000"/>
                  </a:schemeClr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600" b="1" u="none" strike="noStrike">
                <a:solidFill>
                  <a:schemeClr val="accent4">
                    <a:tint val="90000"/>
                  </a:schemeClr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600" b="1" u="none" strike="noStrike">
              <a:solidFill>
                <a:schemeClr val="accent4">
                  <a:tint val="9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707040" y="2704680"/>
            <a:ext cx="10362240" cy="1508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45720" rIns="45720" bIns="4572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200" b="0" u="none" strike="noStrike">
                <a:solidFill>
                  <a:schemeClr val="lt1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200" b="0" u="none" strike="noStrike">
                <a:solidFill>
                  <a:schemeClr val="lt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2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4"/>
          </p:nvPr>
        </p:nvSpPr>
        <p:spPr>
          <a:xfrm>
            <a:off x="60948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5"/>
          </p:nvPr>
        </p:nvSpPr>
        <p:spPr>
          <a:xfrm>
            <a:off x="3556080" y="6356520"/>
            <a:ext cx="446940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6"/>
          </p:nvPr>
        </p:nvSpPr>
        <p:spPr>
          <a:xfrm>
            <a:off x="10566360" y="6356520"/>
            <a:ext cx="10148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0CFA4A6-92F1-4EB1-93FF-2DC29D76729B}" type="slidenum">
              <a: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лилиния 6"/>
          <p:cNvSpPr/>
          <p:nvPr/>
        </p:nvSpPr>
        <p:spPr>
          <a:xfrm>
            <a:off x="-12600" y="-7920"/>
            <a:ext cx="12216240" cy="1040400"/>
          </a:xfrm>
          <a:custGeom>
            <a:avLst/>
            <a:gdLst>
              <a:gd name="textAreaLeft" fmla="*/ 0 w 12216240"/>
              <a:gd name="textAreaRight" fmla="*/ 12216960 w 12216240"/>
              <a:gd name="textAreaTop" fmla="*/ 0 h 1040400"/>
              <a:gd name="textAreaBottom" fmla="*/ 1041120 h 104040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23" name="Полилиния 7"/>
          <p:cNvSpPr/>
          <p:nvPr/>
        </p:nvSpPr>
        <p:spPr>
          <a:xfrm>
            <a:off x="5842080" y="-7920"/>
            <a:ext cx="6348960" cy="637200"/>
          </a:xfrm>
          <a:custGeom>
            <a:avLst/>
            <a:gdLst>
              <a:gd name="textAreaLeft" fmla="*/ 0 w 6348960"/>
              <a:gd name="textAreaRight" fmla="*/ 6349680 w 6348960"/>
              <a:gd name="textAreaTop" fmla="*/ 0 h 637200"/>
              <a:gd name="textAreaBottom" fmla="*/ 637920 h 63720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24" name="Группа 1"/>
          <p:cNvGrpSpPr/>
          <p:nvPr/>
        </p:nvGrpSpPr>
        <p:grpSpPr>
          <a:xfrm>
            <a:off x="-33840" y="-89280"/>
            <a:ext cx="12254040" cy="1229760"/>
            <a:chOff x="-33840" y="-89280"/>
            <a:chExt cx="12254040" cy="1229760"/>
          </a:xfrm>
        </p:grpSpPr>
        <p:sp>
          <p:nvSpPr>
            <p:cNvPr id="25" name="Полилиния 11"/>
            <p:cNvSpPr/>
            <p:nvPr/>
          </p:nvSpPr>
          <p:spPr>
            <a:xfrm rot="21435600">
              <a:off x="-25200" y="201960"/>
              <a:ext cx="12216960" cy="646560"/>
            </a:xfrm>
            <a:custGeom>
              <a:avLst/>
              <a:gdLst>
                <a:gd name="textAreaLeft" fmla="*/ 0 w 12216960"/>
                <a:gd name="textAreaRight" fmla="*/ 12217680 w 12216960"/>
                <a:gd name="textAreaTop" fmla="*/ 0 h 646560"/>
                <a:gd name="textAreaBottom" fmla="*/ 647280 h 64656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" name="Полилиния 12"/>
            <p:cNvSpPr/>
            <p:nvPr/>
          </p:nvSpPr>
          <p:spPr>
            <a:xfrm rot="21435600">
              <a:off x="-19080" y="275400"/>
              <a:ext cx="12233880" cy="528120"/>
            </a:xfrm>
            <a:custGeom>
              <a:avLst/>
              <a:gdLst>
                <a:gd name="textAreaLeft" fmla="*/ 0 w 12233880"/>
                <a:gd name="textAreaRight" fmla="*/ 12234600 w 12233880"/>
                <a:gd name="textAreaTop" fmla="*/ 0 h 528120"/>
                <a:gd name="textAreaBottom" fmla="*/ 528840 h 52812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914400" y="514440"/>
            <a:ext cx="3656520" cy="1161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6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6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26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914400" y="1676520"/>
            <a:ext cx="3656520" cy="4570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8360" tIns="45720" rIns="18360" bIns="4572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1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766760" y="1676520"/>
            <a:ext cx="6814440" cy="4570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ru-RU" sz="2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dt" idx="7"/>
          </p:nvPr>
        </p:nvSpPr>
        <p:spPr>
          <a:xfrm>
            <a:off x="60948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ftr" idx="8"/>
          </p:nvPr>
        </p:nvSpPr>
        <p:spPr>
          <a:xfrm>
            <a:off x="3556080" y="6356520"/>
            <a:ext cx="446940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6"/>
          <p:cNvSpPr>
            <a:spLocks noGrp="1"/>
          </p:cNvSpPr>
          <p:nvPr>
            <p:ph type="sldNum" idx="9"/>
          </p:nvPr>
        </p:nvSpPr>
        <p:spPr>
          <a:xfrm>
            <a:off x="10566360" y="6356520"/>
            <a:ext cx="10148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FEDAAA1-9D1B-4D2D-9133-1A12A316FE5A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олилиния 6" hidden="1"/>
          <p:cNvSpPr/>
          <p:nvPr/>
        </p:nvSpPr>
        <p:spPr>
          <a:xfrm>
            <a:off x="-12600" y="-7920"/>
            <a:ext cx="12216240" cy="1040400"/>
          </a:xfrm>
          <a:custGeom>
            <a:avLst/>
            <a:gdLst>
              <a:gd name="textAreaLeft" fmla="*/ 0 w 12216240"/>
              <a:gd name="textAreaRight" fmla="*/ 12216960 w 12216240"/>
              <a:gd name="textAreaTop" fmla="*/ 0 h 1040400"/>
              <a:gd name="textAreaBottom" fmla="*/ 1041120 h 104040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34" name="Полилиния 7" hidden="1"/>
          <p:cNvSpPr/>
          <p:nvPr/>
        </p:nvSpPr>
        <p:spPr>
          <a:xfrm>
            <a:off x="5842080" y="-7920"/>
            <a:ext cx="6348960" cy="637200"/>
          </a:xfrm>
          <a:custGeom>
            <a:avLst/>
            <a:gdLst>
              <a:gd name="textAreaLeft" fmla="*/ 0 w 6348960"/>
              <a:gd name="textAreaRight" fmla="*/ 6349680 w 6348960"/>
              <a:gd name="textAreaTop" fmla="*/ 0 h 637200"/>
              <a:gd name="textAreaBottom" fmla="*/ 637920 h 63720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35" name="Группа 1" hidden="1"/>
          <p:cNvGrpSpPr/>
          <p:nvPr/>
        </p:nvGrpSpPr>
        <p:grpSpPr>
          <a:xfrm>
            <a:off x="-33840" y="-89280"/>
            <a:ext cx="12254040" cy="1229760"/>
            <a:chOff x="-33840" y="-89280"/>
            <a:chExt cx="12254040" cy="1229760"/>
          </a:xfrm>
        </p:grpSpPr>
        <p:sp>
          <p:nvSpPr>
            <p:cNvPr id="36" name="Полилиния 11"/>
            <p:cNvSpPr/>
            <p:nvPr/>
          </p:nvSpPr>
          <p:spPr>
            <a:xfrm rot="21435600">
              <a:off x="-25200" y="201960"/>
              <a:ext cx="12216960" cy="646560"/>
            </a:xfrm>
            <a:custGeom>
              <a:avLst/>
              <a:gdLst>
                <a:gd name="textAreaLeft" fmla="*/ 0 w 12216960"/>
                <a:gd name="textAreaRight" fmla="*/ 12217680 w 12216960"/>
                <a:gd name="textAreaTop" fmla="*/ 0 h 646560"/>
                <a:gd name="textAreaBottom" fmla="*/ 647280 h 64656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7" name="Полилиния 12"/>
            <p:cNvSpPr/>
            <p:nvPr/>
          </p:nvSpPr>
          <p:spPr>
            <a:xfrm rot="21435600">
              <a:off x="-19080" y="275400"/>
              <a:ext cx="12233880" cy="528120"/>
            </a:xfrm>
            <a:custGeom>
              <a:avLst/>
              <a:gdLst>
                <a:gd name="textAreaLeft" fmla="*/ 0 w 12233880"/>
                <a:gd name="textAreaRight" fmla="*/ 12234600 w 12233880"/>
                <a:gd name="textAreaTop" fmla="*/ 0 h 528120"/>
                <a:gd name="textAreaBottom" fmla="*/ 528840 h 52812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8" name="Прямоугольник с одним вырезанным скругленным углом 13"/>
          <p:cNvSpPr/>
          <p:nvPr/>
        </p:nvSpPr>
        <p:spPr>
          <a:xfrm flipV="1" rot="420000">
            <a:off x="4220280" y="1105920"/>
            <a:ext cx="7009200" cy="411372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cap="rnd" w="3175">
            <a:solidFill>
              <a:srgbClr val="C0C0C0"/>
            </a:solidFill>
            <a:round/>
          </a:ln>
          <a:effectLst>
            <a:outerShdw algn="tl" blurRad="63360" dir="7494149" dist="3775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39" name="Прямоугольный треугольник 5"/>
          <p:cNvSpPr/>
          <p:nvPr/>
        </p:nvSpPr>
        <p:spPr>
          <a:xfrm flipV="1" rot="420000">
            <a:off x="10672200" y="5357880"/>
            <a:ext cx="205200" cy="154080"/>
          </a:xfrm>
          <a:prstGeom prst="rtTriangle">
            <a:avLst/>
          </a:pr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algn="tl" blurRad="19800" dir="12881710" dist="5692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6840" rIns="90000" bIns="68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40" name="Полилиния 6"/>
          <p:cNvSpPr/>
          <p:nvPr/>
        </p:nvSpPr>
        <p:spPr>
          <a:xfrm flipV="1">
            <a:off x="-11520" y="5814720"/>
            <a:ext cx="12216240" cy="1040400"/>
          </a:xfrm>
          <a:custGeom>
            <a:avLst/>
            <a:gdLst>
              <a:gd name="textAreaLeft" fmla="*/ 0 w 12216240"/>
              <a:gd name="textAreaRight" fmla="*/ 12216960 w 12216240"/>
              <a:gd name="textAreaTop" fmla="*/ -360 h 1040400"/>
              <a:gd name="textAreaBottom" fmla="*/ 1040760 h 104040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162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41" name="Полилиния 7"/>
          <p:cNvSpPr/>
          <p:nvPr/>
        </p:nvSpPr>
        <p:spPr>
          <a:xfrm flipV="1">
            <a:off x="5842080" y="6219000"/>
            <a:ext cx="6348960" cy="637200"/>
          </a:xfrm>
          <a:custGeom>
            <a:avLst/>
            <a:gdLst>
              <a:gd name="textAreaLeft" fmla="*/ 0 w 6348960"/>
              <a:gd name="textAreaRight" fmla="*/ 6349680 w 6348960"/>
              <a:gd name="textAreaTop" fmla="*/ -360 h 637200"/>
              <a:gd name="textAreaBottom" fmla="*/ 637560 h 63720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162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812880" y="1176840"/>
            <a:ext cx="2949480" cy="1581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45720" rIns="45720" bIns="4572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000" b="1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2000" b="1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812880" y="2828880"/>
            <a:ext cx="2945160" cy="2178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64080" tIns="45720" rIns="45720" bIns="45720" anchor="t">
            <a:noAutofit/>
          </a:bodyPr>
          <a:lstStyle>
            <a:lvl1pPr indent="0" algn="l">
              <a:lnSpc>
                <a:spcPct val="100000"/>
              </a:lnSpc>
              <a:spcBef>
                <a:spcPts val="249"/>
              </a:spcBef>
              <a:buNone/>
              <a:tabLst>
                <a:tab pos="0" algn="l"/>
              </a:tabLst>
              <a:defRPr lang="ru-RU" sz="13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249"/>
              </a:spcBef>
              <a:buNone/>
              <a:tabLst>
                <a:tab pos="0" algn="l"/>
              </a:tabLst>
            </a:pPr>
            <a:r>
              <a:rPr lang="ru-RU" sz="13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13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pic"/>
          </p:nvPr>
        </p:nvSpPr>
        <p:spPr>
          <a:xfrm rot="420000">
            <a:off x="4646880" y="1199520"/>
            <a:ext cx="6156000" cy="3930840"/>
          </a:xfrm>
          <a:prstGeom prst="rect">
            <a:avLst/>
          </a:prstGeom>
          <a:solidFill>
            <a:schemeClr val="bg2"/>
          </a:solidFill>
          <a:ln cap="rnd" w="3000">
            <a:solidFill>
              <a:srgbClr val="C0C0C0"/>
            </a:solidFill>
            <a:round/>
          </a:ln>
        </p:spPr>
        <p:txBody>
          <a:bodyPr lIns="90000" tIns="45000" rIns="90000" bIns="45000" anchor="t">
            <a:normAutofit/>
          </a:bodyPr>
          <a:p>
            <a:pPr indent="0" algn="l">
              <a:buNone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Добавьте изображение двойным щелчком мыши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 idx="10"/>
          </p:nvPr>
        </p:nvSpPr>
        <p:spPr>
          <a:xfrm>
            <a:off x="60948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 idx="11"/>
          </p:nvPr>
        </p:nvSpPr>
        <p:spPr>
          <a:xfrm>
            <a:off x="3556080" y="6356520"/>
            <a:ext cx="446940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sldNum" idx="12"/>
          </p:nvPr>
        </p:nvSpPr>
        <p:spPr>
          <a:xfrm>
            <a:off x="10769760" y="6356520"/>
            <a:ext cx="8118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E78DFC6-BD6A-4341-9872-C6D21AE2C6E6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олилиния 6"/>
          <p:cNvSpPr/>
          <p:nvPr/>
        </p:nvSpPr>
        <p:spPr>
          <a:xfrm>
            <a:off x="-12600" y="-7920"/>
            <a:ext cx="12216240" cy="1040400"/>
          </a:xfrm>
          <a:custGeom>
            <a:avLst/>
            <a:gdLst>
              <a:gd name="textAreaLeft" fmla="*/ 0 w 12216240"/>
              <a:gd name="textAreaRight" fmla="*/ 12216960 w 12216240"/>
              <a:gd name="textAreaTop" fmla="*/ 0 h 1040400"/>
              <a:gd name="textAreaBottom" fmla="*/ 1041120 h 104040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49" name="Полилиния 7"/>
          <p:cNvSpPr/>
          <p:nvPr/>
        </p:nvSpPr>
        <p:spPr>
          <a:xfrm>
            <a:off x="5842080" y="-7920"/>
            <a:ext cx="6348960" cy="637200"/>
          </a:xfrm>
          <a:custGeom>
            <a:avLst/>
            <a:gdLst>
              <a:gd name="textAreaLeft" fmla="*/ 0 w 6348960"/>
              <a:gd name="textAreaRight" fmla="*/ 6349680 w 6348960"/>
              <a:gd name="textAreaTop" fmla="*/ 0 h 637200"/>
              <a:gd name="textAreaBottom" fmla="*/ 637920 h 63720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50" name="Группа 1"/>
          <p:cNvGrpSpPr/>
          <p:nvPr/>
        </p:nvGrpSpPr>
        <p:grpSpPr>
          <a:xfrm>
            <a:off x="-33840" y="-89280"/>
            <a:ext cx="12254040" cy="1229760"/>
            <a:chOff x="-33840" y="-89280"/>
            <a:chExt cx="12254040" cy="1229760"/>
          </a:xfrm>
        </p:grpSpPr>
        <p:sp>
          <p:nvSpPr>
            <p:cNvPr id="51" name="Полилиния 11"/>
            <p:cNvSpPr/>
            <p:nvPr/>
          </p:nvSpPr>
          <p:spPr>
            <a:xfrm rot="21435600">
              <a:off x="-25200" y="201960"/>
              <a:ext cx="12216960" cy="646560"/>
            </a:xfrm>
            <a:custGeom>
              <a:avLst/>
              <a:gdLst>
                <a:gd name="textAreaLeft" fmla="*/ 0 w 12216960"/>
                <a:gd name="textAreaRight" fmla="*/ 12217680 w 12216960"/>
                <a:gd name="textAreaTop" fmla="*/ 0 h 646560"/>
                <a:gd name="textAreaBottom" fmla="*/ 647280 h 64656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2" name="Полилиния 12"/>
            <p:cNvSpPr/>
            <p:nvPr/>
          </p:nvSpPr>
          <p:spPr>
            <a:xfrm rot="21435600">
              <a:off x="-19080" y="275400"/>
              <a:ext cx="12233880" cy="528120"/>
            </a:xfrm>
            <a:custGeom>
              <a:avLst/>
              <a:gdLst>
                <a:gd name="textAreaLeft" fmla="*/ 0 w 12233880"/>
                <a:gd name="textAreaRight" fmla="*/ 12234600 w 12233880"/>
                <a:gd name="textAreaTop" fmla="*/ 0 h 528120"/>
                <a:gd name="textAreaBottom" fmla="*/ 528840 h 52812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704880"/>
            <a:ext cx="10971720" cy="1141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935000"/>
            <a:ext cx="10971720" cy="4388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 vert="eaVer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dt" idx="13"/>
          </p:nvPr>
        </p:nvSpPr>
        <p:spPr>
          <a:xfrm>
            <a:off x="60948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ftr" idx="14"/>
          </p:nvPr>
        </p:nvSpPr>
        <p:spPr>
          <a:xfrm>
            <a:off x="3556080" y="6356520"/>
            <a:ext cx="446940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sldNum" idx="15"/>
          </p:nvPr>
        </p:nvSpPr>
        <p:spPr>
          <a:xfrm>
            <a:off x="10566360" y="6356520"/>
            <a:ext cx="10148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52A72E0-3E15-44A7-A965-FCED0F899BC6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олилиния 6"/>
          <p:cNvSpPr/>
          <p:nvPr/>
        </p:nvSpPr>
        <p:spPr>
          <a:xfrm>
            <a:off x="-12600" y="-7920"/>
            <a:ext cx="12216240" cy="1040400"/>
          </a:xfrm>
          <a:custGeom>
            <a:avLst/>
            <a:gdLst>
              <a:gd name="textAreaLeft" fmla="*/ 0 w 12216240"/>
              <a:gd name="textAreaRight" fmla="*/ 12216960 w 12216240"/>
              <a:gd name="textAreaTop" fmla="*/ 0 h 1040400"/>
              <a:gd name="textAreaBottom" fmla="*/ 1041120 h 104040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9" name="Полилиния 7"/>
          <p:cNvSpPr/>
          <p:nvPr/>
        </p:nvSpPr>
        <p:spPr>
          <a:xfrm>
            <a:off x="5842080" y="-7920"/>
            <a:ext cx="6348960" cy="637200"/>
          </a:xfrm>
          <a:custGeom>
            <a:avLst/>
            <a:gdLst>
              <a:gd name="textAreaLeft" fmla="*/ 0 w 6348960"/>
              <a:gd name="textAreaRight" fmla="*/ 6349680 w 6348960"/>
              <a:gd name="textAreaTop" fmla="*/ 0 h 637200"/>
              <a:gd name="textAreaBottom" fmla="*/ 637920 h 63720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60" name="Группа 1"/>
          <p:cNvGrpSpPr/>
          <p:nvPr/>
        </p:nvGrpSpPr>
        <p:grpSpPr>
          <a:xfrm>
            <a:off x="-33840" y="-89280"/>
            <a:ext cx="12254040" cy="1229760"/>
            <a:chOff x="-33840" y="-89280"/>
            <a:chExt cx="12254040" cy="1229760"/>
          </a:xfrm>
        </p:grpSpPr>
        <p:sp>
          <p:nvSpPr>
            <p:cNvPr id="61" name="Полилиния 11"/>
            <p:cNvSpPr/>
            <p:nvPr/>
          </p:nvSpPr>
          <p:spPr>
            <a:xfrm rot="21435600">
              <a:off x="-25200" y="201960"/>
              <a:ext cx="12216960" cy="646560"/>
            </a:xfrm>
            <a:custGeom>
              <a:avLst/>
              <a:gdLst>
                <a:gd name="textAreaLeft" fmla="*/ 0 w 12216960"/>
                <a:gd name="textAreaRight" fmla="*/ 12217680 w 12216960"/>
                <a:gd name="textAreaTop" fmla="*/ 0 h 646560"/>
                <a:gd name="textAreaBottom" fmla="*/ 647280 h 64656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2" name="Полилиния 12"/>
            <p:cNvSpPr/>
            <p:nvPr/>
          </p:nvSpPr>
          <p:spPr>
            <a:xfrm rot="21435600">
              <a:off x="-19080" y="275400"/>
              <a:ext cx="12233880" cy="528120"/>
            </a:xfrm>
            <a:custGeom>
              <a:avLst/>
              <a:gdLst>
                <a:gd name="textAreaLeft" fmla="*/ 0 w 12233880"/>
                <a:gd name="textAreaRight" fmla="*/ 12234600 w 12233880"/>
                <a:gd name="textAreaTop" fmla="*/ 0 h 528120"/>
                <a:gd name="textAreaBottom" fmla="*/ 528840 h 52812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839080" y="914400"/>
            <a:ext cx="2742120" cy="5210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 vert="eaVer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914400"/>
            <a:ext cx="8025480" cy="5210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 vert="eaVer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dt" idx="16"/>
          </p:nvPr>
        </p:nvSpPr>
        <p:spPr>
          <a:xfrm>
            <a:off x="60948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ftr" idx="17"/>
          </p:nvPr>
        </p:nvSpPr>
        <p:spPr>
          <a:xfrm>
            <a:off x="3556080" y="6356520"/>
            <a:ext cx="446940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 type="sldNum" idx="18"/>
          </p:nvPr>
        </p:nvSpPr>
        <p:spPr>
          <a:xfrm>
            <a:off x="10566360" y="6356520"/>
            <a:ext cx="10148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CAE49AA-55B1-4406-95BD-9545AC1E9EC3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Полилиния 6"/>
          <p:cNvSpPr/>
          <p:nvPr/>
        </p:nvSpPr>
        <p:spPr>
          <a:xfrm>
            <a:off x="-12600" y="-7920"/>
            <a:ext cx="12216240" cy="1040400"/>
          </a:xfrm>
          <a:custGeom>
            <a:avLst/>
            <a:gdLst>
              <a:gd name="textAreaLeft" fmla="*/ 0 w 12216240"/>
              <a:gd name="textAreaRight" fmla="*/ 12216960 w 12216240"/>
              <a:gd name="textAreaTop" fmla="*/ 0 h 1040400"/>
              <a:gd name="textAreaBottom" fmla="*/ 1041120 h 104040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69" name="Полилиния 7"/>
          <p:cNvSpPr/>
          <p:nvPr/>
        </p:nvSpPr>
        <p:spPr>
          <a:xfrm>
            <a:off x="5842080" y="-7920"/>
            <a:ext cx="6348960" cy="637200"/>
          </a:xfrm>
          <a:custGeom>
            <a:avLst/>
            <a:gdLst>
              <a:gd name="textAreaLeft" fmla="*/ 0 w 6348960"/>
              <a:gd name="textAreaRight" fmla="*/ 6349680 w 6348960"/>
              <a:gd name="textAreaTop" fmla="*/ 0 h 637200"/>
              <a:gd name="textAreaBottom" fmla="*/ 637920 h 63720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70" name="Группа 1"/>
          <p:cNvGrpSpPr/>
          <p:nvPr/>
        </p:nvGrpSpPr>
        <p:grpSpPr>
          <a:xfrm>
            <a:off x="-33840" y="-89280"/>
            <a:ext cx="12254040" cy="1229760"/>
            <a:chOff x="-33840" y="-89280"/>
            <a:chExt cx="12254040" cy="1229760"/>
          </a:xfrm>
        </p:grpSpPr>
        <p:sp>
          <p:nvSpPr>
            <p:cNvPr id="71" name="Полилиния 11"/>
            <p:cNvSpPr/>
            <p:nvPr/>
          </p:nvSpPr>
          <p:spPr>
            <a:xfrm rot="21435600">
              <a:off x="-25200" y="201960"/>
              <a:ext cx="12216960" cy="646560"/>
            </a:xfrm>
            <a:custGeom>
              <a:avLst/>
              <a:gdLst>
                <a:gd name="textAreaLeft" fmla="*/ 0 w 12216960"/>
                <a:gd name="textAreaRight" fmla="*/ 12217680 w 12216960"/>
                <a:gd name="textAreaTop" fmla="*/ 0 h 646560"/>
                <a:gd name="textAreaBottom" fmla="*/ 647280 h 64656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2" name="Полилиния 12"/>
            <p:cNvSpPr/>
            <p:nvPr/>
          </p:nvSpPr>
          <p:spPr>
            <a:xfrm rot="21435600">
              <a:off x="-19080" y="275400"/>
              <a:ext cx="12233880" cy="528120"/>
            </a:xfrm>
            <a:custGeom>
              <a:avLst/>
              <a:gdLst>
                <a:gd name="textAreaLeft" fmla="*/ 0 w 12233880"/>
                <a:gd name="textAreaRight" fmla="*/ 12234600 w 12233880"/>
                <a:gd name="textAreaTop" fmla="*/ 0 h 528120"/>
                <a:gd name="textAreaBottom" fmla="*/ 528840 h 52812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704880"/>
            <a:ext cx="10971720" cy="1141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09480" y="1935000"/>
            <a:ext cx="10971720" cy="4388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dt" idx="19"/>
          </p:nvPr>
        </p:nvSpPr>
        <p:spPr>
          <a:xfrm>
            <a:off x="60948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ftr" idx="20"/>
          </p:nvPr>
        </p:nvSpPr>
        <p:spPr>
          <a:xfrm>
            <a:off x="3556080" y="6356520"/>
            <a:ext cx="446940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sldNum" idx="21"/>
          </p:nvPr>
        </p:nvSpPr>
        <p:spPr>
          <a:xfrm>
            <a:off x="10566360" y="6356520"/>
            <a:ext cx="10148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0F4995F-A20D-4260-A5CF-480D9A69914B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Полилиния 6"/>
          <p:cNvSpPr/>
          <p:nvPr/>
        </p:nvSpPr>
        <p:spPr>
          <a:xfrm>
            <a:off x="-12600" y="-7920"/>
            <a:ext cx="12216240" cy="1040400"/>
          </a:xfrm>
          <a:custGeom>
            <a:avLst/>
            <a:gdLst>
              <a:gd name="textAreaLeft" fmla="*/ 0 w 12216240"/>
              <a:gd name="textAreaRight" fmla="*/ 12216960 w 12216240"/>
              <a:gd name="textAreaTop" fmla="*/ 0 h 1040400"/>
              <a:gd name="textAreaBottom" fmla="*/ 1041120 h 104040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79" name="Полилиния 7"/>
          <p:cNvSpPr/>
          <p:nvPr/>
        </p:nvSpPr>
        <p:spPr>
          <a:xfrm>
            <a:off x="5842080" y="-7920"/>
            <a:ext cx="6348960" cy="637200"/>
          </a:xfrm>
          <a:custGeom>
            <a:avLst/>
            <a:gdLst>
              <a:gd name="textAreaLeft" fmla="*/ 0 w 6348960"/>
              <a:gd name="textAreaRight" fmla="*/ 6349680 w 6348960"/>
              <a:gd name="textAreaTop" fmla="*/ 0 h 637200"/>
              <a:gd name="textAreaBottom" fmla="*/ 637920 h 63720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80" name="Группа 1"/>
          <p:cNvGrpSpPr/>
          <p:nvPr/>
        </p:nvGrpSpPr>
        <p:grpSpPr>
          <a:xfrm>
            <a:off x="-33840" y="-89280"/>
            <a:ext cx="12254040" cy="1229760"/>
            <a:chOff x="-33840" y="-89280"/>
            <a:chExt cx="12254040" cy="1229760"/>
          </a:xfrm>
        </p:grpSpPr>
        <p:sp>
          <p:nvSpPr>
            <p:cNvPr id="81" name="Полилиния 11"/>
            <p:cNvSpPr/>
            <p:nvPr/>
          </p:nvSpPr>
          <p:spPr>
            <a:xfrm rot="21435600">
              <a:off x="-25200" y="201960"/>
              <a:ext cx="12216960" cy="646560"/>
            </a:xfrm>
            <a:custGeom>
              <a:avLst/>
              <a:gdLst>
                <a:gd name="textAreaLeft" fmla="*/ 0 w 12216960"/>
                <a:gd name="textAreaRight" fmla="*/ 12217680 w 12216960"/>
                <a:gd name="textAreaTop" fmla="*/ 0 h 646560"/>
                <a:gd name="textAreaBottom" fmla="*/ 647280 h 64656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2" name="Полилиния 12"/>
            <p:cNvSpPr/>
            <p:nvPr/>
          </p:nvSpPr>
          <p:spPr>
            <a:xfrm rot="21435600">
              <a:off x="-19080" y="275400"/>
              <a:ext cx="12233880" cy="528120"/>
            </a:xfrm>
            <a:custGeom>
              <a:avLst/>
              <a:gdLst>
                <a:gd name="textAreaLeft" fmla="*/ 0 w 12233880"/>
                <a:gd name="textAreaRight" fmla="*/ 12234600 w 12233880"/>
                <a:gd name="textAreaTop" fmla="*/ 0 h 528120"/>
                <a:gd name="textAreaBottom" fmla="*/ 528840 h 52812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704160"/>
            <a:ext cx="10971720" cy="1141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09480" y="1920240"/>
            <a:ext cx="5383800" cy="4433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6197760" y="1920240"/>
            <a:ext cx="5383800" cy="4433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dt" idx="22"/>
          </p:nvPr>
        </p:nvSpPr>
        <p:spPr>
          <a:xfrm>
            <a:off x="60948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ftr" idx="23"/>
          </p:nvPr>
        </p:nvSpPr>
        <p:spPr>
          <a:xfrm>
            <a:off x="3556080" y="6356520"/>
            <a:ext cx="446940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sldNum" idx="24"/>
          </p:nvPr>
        </p:nvSpPr>
        <p:spPr>
          <a:xfrm>
            <a:off x="10566360" y="6356520"/>
            <a:ext cx="10148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1E9D913-CCFD-430C-BA86-02C8F460C2F3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Полилиния 6"/>
          <p:cNvSpPr/>
          <p:nvPr/>
        </p:nvSpPr>
        <p:spPr>
          <a:xfrm>
            <a:off x="-12600" y="-7920"/>
            <a:ext cx="12216240" cy="1040400"/>
          </a:xfrm>
          <a:custGeom>
            <a:avLst/>
            <a:gdLst>
              <a:gd name="textAreaLeft" fmla="*/ 0 w 12216240"/>
              <a:gd name="textAreaRight" fmla="*/ 12216960 w 12216240"/>
              <a:gd name="textAreaTop" fmla="*/ 0 h 1040400"/>
              <a:gd name="textAreaBottom" fmla="*/ 1041120 h 104040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90" name="Полилиния 7"/>
          <p:cNvSpPr/>
          <p:nvPr/>
        </p:nvSpPr>
        <p:spPr>
          <a:xfrm>
            <a:off x="5842080" y="-7920"/>
            <a:ext cx="6348960" cy="637200"/>
          </a:xfrm>
          <a:custGeom>
            <a:avLst/>
            <a:gdLst>
              <a:gd name="textAreaLeft" fmla="*/ 0 w 6348960"/>
              <a:gd name="textAreaRight" fmla="*/ 6349680 w 6348960"/>
              <a:gd name="textAreaTop" fmla="*/ 0 h 637200"/>
              <a:gd name="textAreaBottom" fmla="*/ 637920 h 63720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91" name="Группа 1"/>
          <p:cNvGrpSpPr/>
          <p:nvPr/>
        </p:nvGrpSpPr>
        <p:grpSpPr>
          <a:xfrm>
            <a:off x="-33840" y="-89280"/>
            <a:ext cx="12254040" cy="1229760"/>
            <a:chOff x="-33840" y="-89280"/>
            <a:chExt cx="12254040" cy="1229760"/>
          </a:xfrm>
        </p:grpSpPr>
        <p:sp>
          <p:nvSpPr>
            <p:cNvPr id="92" name="Полилиния 11"/>
            <p:cNvSpPr/>
            <p:nvPr/>
          </p:nvSpPr>
          <p:spPr>
            <a:xfrm rot="21435600">
              <a:off x="-25200" y="201960"/>
              <a:ext cx="12216960" cy="646560"/>
            </a:xfrm>
            <a:custGeom>
              <a:avLst/>
              <a:gdLst>
                <a:gd name="textAreaLeft" fmla="*/ 0 w 12216960"/>
                <a:gd name="textAreaRight" fmla="*/ 12217680 w 12216960"/>
                <a:gd name="textAreaTop" fmla="*/ 0 h 646560"/>
                <a:gd name="textAreaBottom" fmla="*/ 647280 h 64656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3" name="Полилиния 12"/>
            <p:cNvSpPr/>
            <p:nvPr/>
          </p:nvSpPr>
          <p:spPr>
            <a:xfrm rot="21435600">
              <a:off x="-19080" y="275400"/>
              <a:ext cx="12233880" cy="528120"/>
            </a:xfrm>
            <a:custGeom>
              <a:avLst/>
              <a:gdLst>
                <a:gd name="textAreaLeft" fmla="*/ 0 w 12233880"/>
                <a:gd name="textAreaRight" fmla="*/ 12234600 w 12233880"/>
                <a:gd name="textAreaTop" fmla="*/ 0 h 528120"/>
                <a:gd name="textAreaBottom" fmla="*/ 528840 h 52812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704160"/>
            <a:ext cx="10971720" cy="1141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09480" y="1855080"/>
            <a:ext cx="5385960" cy="658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0" rIns="4572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6193440" y="1859760"/>
            <a:ext cx="5388120" cy="653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0" rIns="4572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609480" y="2514600"/>
            <a:ext cx="5385960" cy="3844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98" name="PlaceHolder 5"/>
          <p:cNvSpPr>
            <a:spLocks noGrp="1"/>
          </p:cNvSpPr>
          <p:nvPr>
            <p:ph type="body"/>
          </p:nvPr>
        </p:nvSpPr>
        <p:spPr>
          <a:xfrm>
            <a:off x="6193440" y="2514600"/>
            <a:ext cx="5388120" cy="3844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99" name="PlaceHolder 6"/>
          <p:cNvSpPr>
            <a:spLocks noGrp="1"/>
          </p:cNvSpPr>
          <p:nvPr>
            <p:ph type="dt" idx="25"/>
          </p:nvPr>
        </p:nvSpPr>
        <p:spPr>
          <a:xfrm>
            <a:off x="60948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0" name="PlaceHolder 7"/>
          <p:cNvSpPr>
            <a:spLocks noGrp="1"/>
          </p:cNvSpPr>
          <p:nvPr>
            <p:ph type="ftr" idx="26"/>
          </p:nvPr>
        </p:nvSpPr>
        <p:spPr>
          <a:xfrm>
            <a:off x="3556080" y="6356520"/>
            <a:ext cx="446940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PlaceHolder 8"/>
          <p:cNvSpPr>
            <a:spLocks noGrp="1"/>
          </p:cNvSpPr>
          <p:nvPr>
            <p:ph type="sldNum" idx="27"/>
          </p:nvPr>
        </p:nvSpPr>
        <p:spPr>
          <a:xfrm>
            <a:off x="10566360" y="6356520"/>
            <a:ext cx="10148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0B0C130-B8F1-4D1D-AE0C-08D3AAB78E65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Полилиния 6"/>
          <p:cNvSpPr/>
          <p:nvPr/>
        </p:nvSpPr>
        <p:spPr>
          <a:xfrm>
            <a:off x="-12600" y="-7920"/>
            <a:ext cx="12216240" cy="1040400"/>
          </a:xfrm>
          <a:custGeom>
            <a:avLst/>
            <a:gdLst>
              <a:gd name="textAreaLeft" fmla="*/ 0 w 12216240"/>
              <a:gd name="textAreaRight" fmla="*/ 12216960 w 12216240"/>
              <a:gd name="textAreaTop" fmla="*/ 0 h 1040400"/>
              <a:gd name="textAreaBottom" fmla="*/ 1041120 h 104040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3" name="Полилиния 7"/>
          <p:cNvSpPr/>
          <p:nvPr/>
        </p:nvSpPr>
        <p:spPr>
          <a:xfrm>
            <a:off x="5842080" y="-7920"/>
            <a:ext cx="6348960" cy="637200"/>
          </a:xfrm>
          <a:custGeom>
            <a:avLst/>
            <a:gdLst>
              <a:gd name="textAreaLeft" fmla="*/ 0 w 6348960"/>
              <a:gd name="textAreaRight" fmla="*/ 6349680 w 6348960"/>
              <a:gd name="textAreaTop" fmla="*/ 0 h 637200"/>
              <a:gd name="textAreaBottom" fmla="*/ 637920 h 63720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104" name="Группа 1"/>
          <p:cNvGrpSpPr/>
          <p:nvPr/>
        </p:nvGrpSpPr>
        <p:grpSpPr>
          <a:xfrm>
            <a:off x="-33840" y="-89280"/>
            <a:ext cx="12254040" cy="1229760"/>
            <a:chOff x="-33840" y="-89280"/>
            <a:chExt cx="12254040" cy="1229760"/>
          </a:xfrm>
        </p:grpSpPr>
        <p:sp>
          <p:nvSpPr>
            <p:cNvPr id="105" name="Полилиния 11"/>
            <p:cNvSpPr/>
            <p:nvPr/>
          </p:nvSpPr>
          <p:spPr>
            <a:xfrm rot="21435600">
              <a:off x="-25200" y="201960"/>
              <a:ext cx="12216960" cy="646560"/>
            </a:xfrm>
            <a:custGeom>
              <a:avLst/>
              <a:gdLst>
                <a:gd name="textAreaLeft" fmla="*/ 0 w 12216960"/>
                <a:gd name="textAreaRight" fmla="*/ 12217680 w 12216960"/>
                <a:gd name="textAreaTop" fmla="*/ 0 h 646560"/>
                <a:gd name="textAreaBottom" fmla="*/ 647280 h 64656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6" name="Полилиния 12"/>
            <p:cNvSpPr/>
            <p:nvPr/>
          </p:nvSpPr>
          <p:spPr>
            <a:xfrm rot="21435600">
              <a:off x="-19080" y="275400"/>
              <a:ext cx="12233880" cy="528120"/>
            </a:xfrm>
            <a:custGeom>
              <a:avLst/>
              <a:gdLst>
                <a:gd name="textAreaLeft" fmla="*/ 0 w 12233880"/>
                <a:gd name="textAreaRight" fmla="*/ 12234600 w 12233880"/>
                <a:gd name="textAreaTop" fmla="*/ 0 h 528120"/>
                <a:gd name="textAreaBottom" fmla="*/ 528840 h 52812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704160"/>
            <a:ext cx="11073240" cy="1141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rm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dt" idx="28"/>
          </p:nvPr>
        </p:nvSpPr>
        <p:spPr>
          <a:xfrm>
            <a:off x="60948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ftr" idx="29"/>
          </p:nvPr>
        </p:nvSpPr>
        <p:spPr>
          <a:xfrm>
            <a:off x="3556080" y="6356520"/>
            <a:ext cx="446940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sldNum" idx="30"/>
          </p:nvPr>
        </p:nvSpPr>
        <p:spPr>
          <a:xfrm>
            <a:off x="10566360" y="6356520"/>
            <a:ext cx="10148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189F0DE-0CE8-4EED-B447-0826B4B257D8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Полилиния 6"/>
          <p:cNvSpPr/>
          <p:nvPr/>
        </p:nvSpPr>
        <p:spPr>
          <a:xfrm>
            <a:off x="-12600" y="-7920"/>
            <a:ext cx="12216240" cy="1040400"/>
          </a:xfrm>
          <a:custGeom>
            <a:avLst/>
            <a:gdLst>
              <a:gd name="textAreaLeft" fmla="*/ 0 w 12216240"/>
              <a:gd name="textAreaRight" fmla="*/ 12216960 w 12216240"/>
              <a:gd name="textAreaTop" fmla="*/ 0 h 1040400"/>
              <a:gd name="textAreaBottom" fmla="*/ 1041120 h 104040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12" name="Полилиния 7"/>
          <p:cNvSpPr/>
          <p:nvPr/>
        </p:nvSpPr>
        <p:spPr>
          <a:xfrm>
            <a:off x="5842080" y="-7920"/>
            <a:ext cx="6348960" cy="637200"/>
          </a:xfrm>
          <a:custGeom>
            <a:avLst/>
            <a:gdLst>
              <a:gd name="textAreaLeft" fmla="*/ 0 w 6348960"/>
              <a:gd name="textAreaRight" fmla="*/ 6349680 w 6348960"/>
              <a:gd name="textAreaTop" fmla="*/ 0 h 637200"/>
              <a:gd name="textAreaBottom" fmla="*/ 637920 h 63720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113" name="Группа 1"/>
          <p:cNvGrpSpPr/>
          <p:nvPr/>
        </p:nvGrpSpPr>
        <p:grpSpPr>
          <a:xfrm>
            <a:off x="-33840" y="-89280"/>
            <a:ext cx="12254040" cy="1229760"/>
            <a:chOff x="-33840" y="-89280"/>
            <a:chExt cx="12254040" cy="1229760"/>
          </a:xfrm>
        </p:grpSpPr>
        <p:sp>
          <p:nvSpPr>
            <p:cNvPr id="114" name="Полилиния 11"/>
            <p:cNvSpPr/>
            <p:nvPr/>
          </p:nvSpPr>
          <p:spPr>
            <a:xfrm rot="21435600">
              <a:off x="-25200" y="201960"/>
              <a:ext cx="12216960" cy="646560"/>
            </a:xfrm>
            <a:custGeom>
              <a:avLst/>
              <a:gdLst>
                <a:gd name="textAreaLeft" fmla="*/ 0 w 12216960"/>
                <a:gd name="textAreaRight" fmla="*/ 12217680 w 12216960"/>
                <a:gd name="textAreaTop" fmla="*/ 0 h 646560"/>
                <a:gd name="textAreaBottom" fmla="*/ 647280 h 64656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5" name="Полилиния 12"/>
            <p:cNvSpPr/>
            <p:nvPr/>
          </p:nvSpPr>
          <p:spPr>
            <a:xfrm rot="21435600">
              <a:off x="-19080" y="275400"/>
              <a:ext cx="12233880" cy="528120"/>
            </a:xfrm>
            <a:custGeom>
              <a:avLst/>
              <a:gdLst>
                <a:gd name="textAreaLeft" fmla="*/ 0 w 12233880"/>
                <a:gd name="textAreaRight" fmla="*/ 12234600 w 12233880"/>
                <a:gd name="textAreaTop" fmla="*/ 0 h 528120"/>
                <a:gd name="textAreaBottom" fmla="*/ 528840 h 52812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16" name="PlaceHolder 1"/>
          <p:cNvSpPr>
            <a:spLocks noGrp="1"/>
          </p:cNvSpPr>
          <p:nvPr>
            <p:ph type="dt" idx="31"/>
          </p:nvPr>
        </p:nvSpPr>
        <p:spPr>
          <a:xfrm>
            <a:off x="609480" y="6356520"/>
            <a:ext cx="284364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ftr" idx="32"/>
          </p:nvPr>
        </p:nvSpPr>
        <p:spPr>
          <a:xfrm>
            <a:off x="3556080" y="6356520"/>
            <a:ext cx="4469400" cy="36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sldNum" idx="33"/>
          </p:nvPr>
        </p:nvSpPr>
        <p:spPr>
          <a:xfrm>
            <a:off x="10566360" y="6356520"/>
            <a:ext cx="10148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A121517-E44C-4CB1-9252-443284AEE234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7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Для правки структуры щёлкните мышью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Второй уровень структуры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Третий уровень структуры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Четвёртый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Пятый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Шестой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Седьмой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Relationship Id="rId9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1.xml"/><Relationship Id="rId3" Type="http://schemas.openxmlformats.org/officeDocument/2006/relationships/comments" Target="../comments/comment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Box 4"/>
          <p:cNvSpPr/>
          <p:nvPr/>
        </p:nvSpPr>
        <p:spPr>
          <a:xfrm>
            <a:off x="2976120" y="178920"/>
            <a:ext cx="8691480" cy="107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en-US" sz="32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  </a:t>
            </a:r>
            <a:r>
              <a:rPr lang="ru-RU" sz="32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ФГБОУ ВО  «Чеченский государственный университет им. А.А. Кадырова»</a:t>
            </a:r>
            <a:endParaRPr lang="ru-RU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Box 6"/>
          <p:cNvSpPr/>
          <p:nvPr/>
        </p:nvSpPr>
        <p:spPr>
          <a:xfrm>
            <a:off x="3713040" y="1609920"/>
            <a:ext cx="7278480" cy="76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2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Институт математики, физики и информационных технологий</a:t>
            </a:r>
            <a:endParaRPr lang="ru-RU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" name="Прямоугольник 9"/>
          <p:cNvSpPr/>
          <p:nvPr/>
        </p:nvSpPr>
        <p:spPr>
          <a:xfrm>
            <a:off x="1811520" y="2772720"/>
            <a:ext cx="9688680" cy="70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4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Портфолио бакалавра</a:t>
            </a:r>
            <a:endParaRPr lang="ru-RU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Прямоугольник 11"/>
          <p:cNvSpPr/>
          <p:nvPr/>
        </p:nvSpPr>
        <p:spPr>
          <a:xfrm>
            <a:off x="2924280" y="3933000"/>
            <a:ext cx="6679800" cy="97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ФИО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: </a:t>
            </a: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Курбанова Мадина Руслановна</a:t>
            </a:r>
            <a:endParaRPr lang="ru-RU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Прямоугольник 12"/>
          <p:cNvSpPr/>
          <p:nvPr/>
        </p:nvSpPr>
        <p:spPr>
          <a:xfrm>
            <a:off x="2924280" y="4473720"/>
            <a:ext cx="7463520" cy="46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Форма обучения: Очная</a:t>
            </a:r>
            <a:endParaRPr lang="ru-RU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" name="Прямоугольник 13"/>
          <p:cNvSpPr/>
          <p:nvPr/>
        </p:nvSpPr>
        <p:spPr>
          <a:xfrm>
            <a:off x="2924280" y="4890960"/>
            <a:ext cx="68328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Направление подготовки: Программная инженерия</a:t>
            </a:r>
            <a:endParaRPr lang="ru-RU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Прямоугольник 14"/>
          <p:cNvSpPr/>
          <p:nvPr/>
        </p:nvSpPr>
        <p:spPr>
          <a:xfrm>
            <a:off x="2924280" y="5322960"/>
            <a:ext cx="5498640" cy="84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ru-RU" sz="2400" b="0" u="sng" strike="noStrike">
              <a:solidFill>
                <a:schemeClr val="dk1"/>
              </a:solidFill>
              <a:effectLst/>
              <a:uFillTx/>
              <a:latin typeface="Times New Roman"/>
            </a:endParaRPr>
          </a:p>
        </p:txBody>
      </p:sp>
      <p:pic>
        <p:nvPicPr>
          <p:cNvPr id="128" name="Рисунок 1"/>
          <p:cNvPicPr/>
          <p:nvPr/>
        </p:nvPicPr>
        <p:blipFill>
          <a:blip r:embed="rId2"/>
          <a:stretch/>
        </p:blipFill>
        <p:spPr>
          <a:xfrm>
            <a:off x="-32400" y="-51840"/>
            <a:ext cx="3322440" cy="3322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Прямоугольник 2"/>
          <p:cNvSpPr/>
          <p:nvPr/>
        </p:nvSpPr>
        <p:spPr>
          <a:xfrm>
            <a:off x="1986480" y="314280"/>
            <a:ext cx="790200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Прямоугольник 3"/>
          <p:cNvSpPr/>
          <p:nvPr/>
        </p:nvSpPr>
        <p:spPr>
          <a:xfrm>
            <a:off x="0" y="1065240"/>
            <a:ext cx="12191040" cy="4147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1" name="Прямоугольник 4"/>
          <p:cNvSpPr/>
          <p:nvPr/>
        </p:nvSpPr>
        <p:spPr>
          <a:xfrm>
            <a:off x="2679840" y="1120680"/>
            <a:ext cx="9511200" cy="30384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2" name="Прямоугольник 5"/>
          <p:cNvSpPr/>
          <p:nvPr/>
        </p:nvSpPr>
        <p:spPr>
          <a:xfrm>
            <a:off x="0" y="1120680"/>
            <a:ext cx="2610360" cy="30384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33" name="Group 131"/>
          <p:cNvGraphicFramePr/>
          <p:nvPr/>
        </p:nvGraphicFramePr>
        <p:xfrm>
          <a:off x="695520" y="2286000"/>
          <a:ext cx="10040040" cy="4378680"/>
        </p:xfrm>
        <a:graphic>
          <a:graphicData uri="http://schemas.openxmlformats.org/drawingml/2006/table">
            <a:tbl>
              <a:tblPr/>
              <a:tblGrid>
                <a:gridCol w="888480"/>
                <a:gridCol w="4674240"/>
                <a:gridCol w="4477680"/>
              </a:tblGrid>
              <a:tr h="516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</a:t>
                      </a:r>
                      <a:r>
                        <a:rPr lang="en-US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/</a:t>
                      </a: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303840">
                <a:tc gridSpan="3"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364680">
                <a:tc>
                  <a:txBody>
                    <a:bodyPr tIns="45360" bIns="45360" anchor="ctr">
                      <a:noAutofit/>
                    </a:bodyPr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История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хорошо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Информатика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хорошо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</a:t>
                      </a: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бщественный проект «Обучение служением»</a:t>
                      </a: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 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Математика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История народов Чеченской Республики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Русский язык и культура речи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Основы российской государственности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Иностранный язык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Физическая культура и спорт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endParaRPr lang="ru-RU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34" name="TextBox 14"/>
          <p:cNvSpPr/>
          <p:nvPr/>
        </p:nvSpPr>
        <p:spPr>
          <a:xfrm>
            <a:off x="493560" y="1714680"/>
            <a:ext cx="455004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5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480" cy="1194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Прямоугольник 2"/>
          <p:cNvSpPr/>
          <p:nvPr/>
        </p:nvSpPr>
        <p:spPr>
          <a:xfrm>
            <a:off x="2009880" y="314280"/>
            <a:ext cx="785556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Прямоугольник 3"/>
          <p:cNvSpPr/>
          <p:nvPr/>
        </p:nvSpPr>
        <p:spPr>
          <a:xfrm>
            <a:off x="0" y="1065240"/>
            <a:ext cx="12191040" cy="4147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8" name="Прямоугольник 4"/>
          <p:cNvSpPr/>
          <p:nvPr/>
        </p:nvSpPr>
        <p:spPr>
          <a:xfrm>
            <a:off x="2679840" y="1120680"/>
            <a:ext cx="9511200" cy="30384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9" name="Прямоугольник 5"/>
          <p:cNvSpPr/>
          <p:nvPr/>
        </p:nvSpPr>
        <p:spPr>
          <a:xfrm>
            <a:off x="0" y="1120680"/>
            <a:ext cx="2610360" cy="30384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40" name="Group 70"/>
          <p:cNvGraphicFramePr/>
          <p:nvPr/>
        </p:nvGraphicFramePr>
        <p:xfrm>
          <a:off x="738000" y="2143080"/>
          <a:ext cx="10524240" cy="4185000"/>
        </p:xfrm>
        <a:graphic>
          <a:graphicData uri="http://schemas.openxmlformats.org/drawingml/2006/table">
            <a:tbl>
              <a:tblPr/>
              <a:tblGrid>
                <a:gridCol w="931320"/>
                <a:gridCol w="5248080"/>
                <a:gridCol w="4345200"/>
              </a:tblGrid>
              <a:tr h="4766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8044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Математика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хорошо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Логические основы ЭВМ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хорошо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Иностранный язык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Введение в программную инженерию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Основы военной подготовки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Чеченский язык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Безопасность жизнедеятельности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Объектно-ориентированное программирование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Физическая культура и спорт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1" name="TextBox 14"/>
          <p:cNvSpPr/>
          <p:nvPr/>
        </p:nvSpPr>
        <p:spPr>
          <a:xfrm>
            <a:off x="493560" y="1714680"/>
            <a:ext cx="455004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2" name="Рисунок 1"/>
          <p:cNvPicPr/>
          <p:nvPr/>
        </p:nvPicPr>
        <p:blipFill>
          <a:blip r:embed="rId1"/>
          <a:stretch/>
        </p:blipFill>
        <p:spPr>
          <a:xfrm>
            <a:off x="97200" y="46800"/>
            <a:ext cx="1193760" cy="1193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Прямоугольник 2"/>
          <p:cNvSpPr/>
          <p:nvPr/>
        </p:nvSpPr>
        <p:spPr>
          <a:xfrm>
            <a:off x="1986480" y="314280"/>
            <a:ext cx="790200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Прямоугольник 3"/>
          <p:cNvSpPr/>
          <p:nvPr/>
        </p:nvSpPr>
        <p:spPr>
          <a:xfrm>
            <a:off x="0" y="1065240"/>
            <a:ext cx="12191040" cy="4147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45" name="Прямоугольник 4"/>
          <p:cNvSpPr/>
          <p:nvPr/>
        </p:nvSpPr>
        <p:spPr>
          <a:xfrm>
            <a:off x="2679840" y="1120680"/>
            <a:ext cx="9511200" cy="30384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46" name="Прямоугольник 5"/>
          <p:cNvSpPr/>
          <p:nvPr/>
        </p:nvSpPr>
        <p:spPr>
          <a:xfrm>
            <a:off x="0" y="1120680"/>
            <a:ext cx="2610360" cy="30384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47" name="Group 70"/>
          <p:cNvGraphicFramePr/>
          <p:nvPr/>
        </p:nvGraphicFramePr>
        <p:xfrm>
          <a:off x="191520" y="2136600"/>
          <a:ext cx="11711880" cy="463500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971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9232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164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232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232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8" name="TextBox 14"/>
          <p:cNvSpPr/>
          <p:nvPr/>
        </p:nvSpPr>
        <p:spPr>
          <a:xfrm>
            <a:off x="493560" y="1714680"/>
            <a:ext cx="455004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9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480" cy="1194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Прямоугольник 2"/>
          <p:cNvSpPr/>
          <p:nvPr/>
        </p:nvSpPr>
        <p:spPr>
          <a:xfrm>
            <a:off x="1986480" y="314280"/>
            <a:ext cx="790200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Прямоугольник 3"/>
          <p:cNvSpPr/>
          <p:nvPr/>
        </p:nvSpPr>
        <p:spPr>
          <a:xfrm>
            <a:off x="0" y="1065240"/>
            <a:ext cx="12191040" cy="4147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52" name="Прямоугольник 4"/>
          <p:cNvSpPr/>
          <p:nvPr/>
        </p:nvSpPr>
        <p:spPr>
          <a:xfrm>
            <a:off x="2679840" y="1120680"/>
            <a:ext cx="9511200" cy="30384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53" name="Прямоугольник 5"/>
          <p:cNvSpPr/>
          <p:nvPr/>
        </p:nvSpPr>
        <p:spPr>
          <a:xfrm>
            <a:off x="0" y="1120680"/>
            <a:ext cx="2610360" cy="30384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54" name="Group 70"/>
          <p:cNvGraphicFramePr/>
          <p:nvPr/>
        </p:nvGraphicFramePr>
        <p:xfrm>
          <a:off x="166680" y="2357280"/>
          <a:ext cx="11711880" cy="444492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5" name="TextBox 14"/>
          <p:cNvSpPr/>
          <p:nvPr/>
        </p:nvSpPr>
        <p:spPr>
          <a:xfrm>
            <a:off x="493560" y="1714680"/>
            <a:ext cx="455004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6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480" cy="1194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Прямоугольник 2"/>
          <p:cNvSpPr/>
          <p:nvPr/>
        </p:nvSpPr>
        <p:spPr>
          <a:xfrm>
            <a:off x="1986480" y="314280"/>
            <a:ext cx="790200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Прямоугольник 3"/>
          <p:cNvSpPr/>
          <p:nvPr/>
        </p:nvSpPr>
        <p:spPr>
          <a:xfrm>
            <a:off x="0" y="1065240"/>
            <a:ext cx="12191040" cy="4147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59" name="Прямоугольник 4"/>
          <p:cNvSpPr/>
          <p:nvPr/>
        </p:nvSpPr>
        <p:spPr>
          <a:xfrm>
            <a:off x="2679840" y="1120680"/>
            <a:ext cx="9511200" cy="30384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60" name="Прямоугольник 5"/>
          <p:cNvSpPr/>
          <p:nvPr/>
        </p:nvSpPr>
        <p:spPr>
          <a:xfrm>
            <a:off x="0" y="1120680"/>
            <a:ext cx="2610360" cy="30384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61" name="Group 70"/>
          <p:cNvGraphicFramePr/>
          <p:nvPr/>
        </p:nvGraphicFramePr>
        <p:xfrm>
          <a:off x="166680" y="260856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2" name="TextBox 14"/>
          <p:cNvSpPr/>
          <p:nvPr/>
        </p:nvSpPr>
        <p:spPr>
          <a:xfrm>
            <a:off x="493560" y="1714680"/>
            <a:ext cx="455004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3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480" cy="1194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Прямоугольник 2"/>
          <p:cNvSpPr/>
          <p:nvPr/>
        </p:nvSpPr>
        <p:spPr>
          <a:xfrm>
            <a:off x="1986480" y="314280"/>
            <a:ext cx="790200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Прямоугольник 3"/>
          <p:cNvSpPr/>
          <p:nvPr/>
        </p:nvSpPr>
        <p:spPr>
          <a:xfrm>
            <a:off x="0" y="1065240"/>
            <a:ext cx="12191040" cy="4147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66" name="Прямоугольник 4"/>
          <p:cNvSpPr/>
          <p:nvPr/>
        </p:nvSpPr>
        <p:spPr>
          <a:xfrm>
            <a:off x="2679840" y="1120680"/>
            <a:ext cx="9511200" cy="30384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67" name="Прямоугольник 5"/>
          <p:cNvSpPr/>
          <p:nvPr/>
        </p:nvSpPr>
        <p:spPr>
          <a:xfrm>
            <a:off x="0" y="1120680"/>
            <a:ext cx="2610360" cy="30384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68" name="Group 70"/>
          <p:cNvGraphicFramePr/>
          <p:nvPr/>
        </p:nvGraphicFramePr>
        <p:xfrm>
          <a:off x="166680" y="235728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9" name="TextBox 14"/>
          <p:cNvSpPr/>
          <p:nvPr/>
        </p:nvSpPr>
        <p:spPr>
          <a:xfrm>
            <a:off x="493560" y="1714680"/>
            <a:ext cx="455004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0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480" cy="1194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/>
          <p:nvPr/>
        </p:nvSpPr>
        <p:spPr>
          <a:xfrm>
            <a:off x="1986480" y="314280"/>
            <a:ext cx="790200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40"/>
            <a:ext cx="12191040" cy="4147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73" name="Прямоугольник 4"/>
          <p:cNvSpPr/>
          <p:nvPr/>
        </p:nvSpPr>
        <p:spPr>
          <a:xfrm>
            <a:off x="2679840" y="1120680"/>
            <a:ext cx="9511200" cy="30384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74" name="Прямоугольник 5"/>
          <p:cNvSpPr/>
          <p:nvPr/>
        </p:nvSpPr>
        <p:spPr>
          <a:xfrm>
            <a:off x="0" y="1120680"/>
            <a:ext cx="2610360" cy="30384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75" name="Group 70"/>
          <p:cNvGraphicFramePr/>
          <p:nvPr/>
        </p:nvGraphicFramePr>
        <p:xfrm>
          <a:off x="166680" y="235728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6" name="TextBox 14"/>
          <p:cNvSpPr/>
          <p:nvPr/>
        </p:nvSpPr>
        <p:spPr>
          <a:xfrm>
            <a:off x="493560" y="1714680"/>
            <a:ext cx="455004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7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480" cy="1194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Прямоугольник 2"/>
          <p:cNvSpPr/>
          <p:nvPr/>
        </p:nvSpPr>
        <p:spPr>
          <a:xfrm>
            <a:off x="1986480" y="314280"/>
            <a:ext cx="790200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Прямоугольник 3"/>
          <p:cNvSpPr/>
          <p:nvPr/>
        </p:nvSpPr>
        <p:spPr>
          <a:xfrm>
            <a:off x="0" y="1065240"/>
            <a:ext cx="12191040" cy="4147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0" name="Прямоугольник 4"/>
          <p:cNvSpPr/>
          <p:nvPr/>
        </p:nvSpPr>
        <p:spPr>
          <a:xfrm>
            <a:off x="2679840" y="1120680"/>
            <a:ext cx="9511200" cy="30384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1" name="Прямоугольник 5"/>
          <p:cNvSpPr/>
          <p:nvPr/>
        </p:nvSpPr>
        <p:spPr>
          <a:xfrm>
            <a:off x="0" y="1120680"/>
            <a:ext cx="2610360" cy="30384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82" name="Group 70"/>
          <p:cNvGraphicFramePr/>
          <p:nvPr/>
        </p:nvGraphicFramePr>
        <p:xfrm>
          <a:off x="166680" y="235728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3" name="TextBox 14"/>
          <p:cNvSpPr/>
          <p:nvPr/>
        </p:nvSpPr>
        <p:spPr>
          <a:xfrm>
            <a:off x="493560" y="1714680"/>
            <a:ext cx="455004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4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480" cy="1194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Прямоугольник 6"/>
          <p:cNvSpPr/>
          <p:nvPr/>
        </p:nvSpPr>
        <p:spPr>
          <a:xfrm>
            <a:off x="119160" y="260640"/>
            <a:ext cx="11797200" cy="115956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Участие в общественной и научной жизни университета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Прямоугольник 5"/>
          <p:cNvSpPr/>
          <p:nvPr/>
        </p:nvSpPr>
        <p:spPr>
          <a:xfrm>
            <a:off x="119160" y="1772640"/>
            <a:ext cx="11797200" cy="73548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7" name="Прямоугольник 5"/>
          <p:cNvSpPr/>
          <p:nvPr/>
        </p:nvSpPr>
        <p:spPr>
          <a:xfrm>
            <a:off x="119160" y="2774880"/>
            <a:ext cx="11797200" cy="73548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8" name="Прямоугольник 5"/>
          <p:cNvSpPr/>
          <p:nvPr/>
        </p:nvSpPr>
        <p:spPr>
          <a:xfrm>
            <a:off x="119160" y="3708720"/>
            <a:ext cx="11797200" cy="73548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9" name="Прямоугольник 5"/>
          <p:cNvSpPr/>
          <p:nvPr/>
        </p:nvSpPr>
        <p:spPr>
          <a:xfrm>
            <a:off x="119160" y="5686560"/>
            <a:ext cx="11797200" cy="73548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90" name="Прямоугольник 5"/>
          <p:cNvSpPr/>
          <p:nvPr/>
        </p:nvSpPr>
        <p:spPr>
          <a:xfrm>
            <a:off x="119160" y="4741920"/>
            <a:ext cx="11797200" cy="73548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 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1" name="Рисунок 9"/>
          <p:cNvPicPr/>
          <p:nvPr/>
        </p:nvPicPr>
        <p:blipFill>
          <a:blip r:embed="rId1"/>
          <a:stretch/>
        </p:blipFill>
        <p:spPr>
          <a:xfrm>
            <a:off x="195120" y="293760"/>
            <a:ext cx="1194480" cy="1194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2" name="TextBox 2"/>
          <p:cNvSpPr/>
          <p:nvPr/>
        </p:nvSpPr>
        <p:spPr>
          <a:xfrm>
            <a:off x="252720" y="1971360"/>
            <a:ext cx="619164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Организация осенней университетской ярмарки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Box 14"/>
          <p:cNvSpPr/>
          <p:nvPr/>
        </p:nvSpPr>
        <p:spPr>
          <a:xfrm>
            <a:off x="195120" y="2894400"/>
            <a:ext cx="61916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 pitchFamily="0" charset="1"/>
        <a:ea typeface="Arial" pitchFamily="0" charset="1"/>
        <a:cs typeface="Arial" pitchFamily="0" charset="1"/>
      </a:majorFont>
      <a:minorFont>
        <a:latin typeface="Constantia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0000"/>
              </a:schemeClr>
            </a:gs>
            <a:gs pos="72000">
              <a:schemeClr val="phClr">
                <a:tint val="75000"/>
              </a:schemeClr>
            </a:gs>
            <a:gs pos="100000">
              <a:schemeClr val="phClr">
                <a:tint val="8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5000"/>
                <a:shade val="85000"/>
              </a:schemeClr>
            </a:gs>
            <a:gs pos="25000">
              <a:schemeClr val="phClr">
                <a:tint val="90000"/>
                <a:shade val="70000"/>
              </a:schemeClr>
            </a:gs>
            <a:gs pos="50000">
              <a:schemeClr val="phClr">
                <a:tint val="90000"/>
                <a:shade val="58000"/>
              </a:schemeClr>
            </a:gs>
            <a:gs pos="65000">
              <a:schemeClr val="phClr">
                <a:tint val="90000"/>
                <a:shade val="58000"/>
              </a:schemeClr>
            </a:gs>
            <a:gs pos="80000">
              <a:schemeClr val="phClr">
                <a:tint val="90000"/>
                <a:shade val="69000"/>
              </a:schemeClr>
            </a:gs>
            <a:gs pos="100000">
              <a:schemeClr val="phClr">
                <a:tint val="77000"/>
                <a:shade val="80000"/>
              </a:schemeClr>
            </a:gs>
          </a:gsLst>
          <a:lin ang="5400000" scaled="1"/>
          <a:tileRect l="0" t="0" r="0" b="0"/>
        </a:gradFill>
      </a:fillStyleLst>
      <a:lnStyleLst>
        <a:ln w="10000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</a:schemeClr>
            </a:gs>
            <a:gs pos="25000">
              <a:schemeClr val="phClr">
                <a:tint val="83000"/>
              </a:schemeClr>
            </a:gs>
            <a:gs pos="100000">
              <a:schemeClr val="phClr">
                <a:shade val="15000"/>
              </a:schemeClr>
            </a:gs>
          </a:gsLst>
          <a:path path="circle">
            <a:fillToRect l="0" t="0" r="0" b="0"/>
          </a:path>
          <a:tileRect l="0" t="0" r="0" b="0"/>
        </a:gradFill>
        <a:blipFill rotWithShape="0">
          <a:blip r:embed="rId1"/>
          <a:srcRect l="0" t="0" r="0" b="0"/>
          <a:tile tx="0" ty="0" sx="65000" sy="65000" flip="none" algn="tl"/>
        </a:blip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 pitchFamily="0" charset="1"/>
        <a:ea typeface="Arial" pitchFamily="0" charset="1"/>
        <a:cs typeface="Arial" pitchFamily="0" charset="1"/>
      </a:majorFont>
      <a:minorFont>
        <a:latin typeface="Constantia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0000"/>
              </a:schemeClr>
            </a:gs>
            <a:gs pos="72000">
              <a:schemeClr val="phClr">
                <a:tint val="75000"/>
              </a:schemeClr>
            </a:gs>
            <a:gs pos="100000">
              <a:schemeClr val="phClr">
                <a:tint val="8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5000"/>
                <a:shade val="85000"/>
              </a:schemeClr>
            </a:gs>
            <a:gs pos="25000">
              <a:schemeClr val="phClr">
                <a:tint val="90000"/>
                <a:shade val="70000"/>
              </a:schemeClr>
            </a:gs>
            <a:gs pos="50000">
              <a:schemeClr val="phClr">
                <a:tint val="90000"/>
                <a:shade val="58000"/>
              </a:schemeClr>
            </a:gs>
            <a:gs pos="65000">
              <a:schemeClr val="phClr">
                <a:tint val="90000"/>
                <a:shade val="58000"/>
              </a:schemeClr>
            </a:gs>
            <a:gs pos="80000">
              <a:schemeClr val="phClr">
                <a:tint val="90000"/>
                <a:shade val="69000"/>
              </a:schemeClr>
            </a:gs>
            <a:gs pos="100000">
              <a:schemeClr val="phClr">
                <a:tint val="77000"/>
                <a:shade val="80000"/>
              </a:schemeClr>
            </a:gs>
          </a:gsLst>
          <a:lin ang="5400000" scaled="1"/>
          <a:tileRect l="0" t="0" r="0" b="0"/>
        </a:gradFill>
      </a:fillStyleLst>
      <a:lnStyleLst>
        <a:ln w="10000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</a:schemeClr>
            </a:gs>
            <a:gs pos="25000">
              <a:schemeClr val="phClr">
                <a:tint val="83000"/>
              </a:schemeClr>
            </a:gs>
            <a:gs pos="100000">
              <a:schemeClr val="phClr">
                <a:shade val="15000"/>
              </a:schemeClr>
            </a:gs>
          </a:gsLst>
          <a:path path="circle">
            <a:fillToRect l="0" t="0" r="0" b="0"/>
          </a:path>
          <a:tileRect l="0" t="0" r="0" b="0"/>
        </a:gradFill>
        <a:blipFill rotWithShape="0">
          <a:blip r:embed="rId1"/>
          <a:srcRect l="0" t="0" r="0" b="0"/>
          <a:tile tx="0" ty="0" sx="65000" sy="65000" flip="none" algn="tl"/>
        </a:blip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</TotalTime>
  <Application>LibreOffice/26.8.0.3$Windows_X86_64 LibreOffice_project/bce0998afefdbc355585ca324285661a2170ba77</Application>
  <AppVersion>15.0000</AppVersion>
  <Words>456</Words>
  <Paragraphs>189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2017-02-20T01:33:13Z</dcterms:created>
  <dc:creator>Ramzan Hadzhimuratov</dc:creator>
  <dc:description/>
  <dc:language>ru-RU</dc:language>
  <cp:lastModifiedBy/>
  <dcterms:modified xsi:type="dcterms:W3CDTF">2026-10-06T19:21:56Z</dcterms:modified>
  <cp:revision>81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10</vt:i4>
  </property>
</Properties>
</file>