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917174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МАЛЬСАГОВА ХАДИЖАТ РУСЛАНОВНА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 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F57C99-0695-188E-49D9-DB710C0711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" t="13805" r="3749" b="4750"/>
          <a:stretch/>
        </p:blipFill>
        <p:spPr>
          <a:xfrm>
            <a:off x="663700" y="4077072"/>
            <a:ext cx="1480642" cy="16629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35580"/>
            <a:ext cx="1164183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06.08.2025г. №269/03-21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89" y="2745163"/>
            <a:ext cx="11501833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20.07.2026г. №331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38992112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sp>
        <p:nvSpPr>
          <p:cNvPr id="240" name="Rectangle"/>
          <p:cNvSpPr/>
          <p:nvPr/>
        </p:nvSpPr>
        <p:spPr>
          <a:xfrm>
            <a:off x="195116" y="1825001"/>
            <a:ext cx="11798412" cy="736646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sp>
        <p:nvSpPr>
          <p:cNvPr id="253" name="Rectangle"/>
          <p:cNvSpPr/>
          <p:nvPr/>
        </p:nvSpPr>
        <p:spPr>
          <a:xfrm>
            <a:off x="195116" y="1566679"/>
            <a:ext cx="11798412" cy="4886657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/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551</Words>
  <Application>Microsoft Office PowerPoint</Application>
  <PresentationFormat>Широкоэкранный</PresentationFormat>
  <Paragraphs>225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61</cp:revision>
  <dcterms:modified xsi:type="dcterms:W3CDTF">2026-10-06T07:47:12Z</dcterms:modified>
</cp:coreProperties>
</file>