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Истамилов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Адам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Вахаевич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001182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262396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отлично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отлично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отлично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813098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ЧР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060242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it-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383</TotalTime>
  <Words>467</Words>
  <Application>Microsoft Office PowerPoint</Application>
  <DocSecurity>0</DocSecurity>
  <PresentationFormat>Широкоэкранный</PresentationFormat>
  <Paragraphs>198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G-2-10</cp:lastModifiedBy>
  <cp:revision>87</cp:revision>
  <dcterms:created xsi:type="dcterms:W3CDTF">2017-02-20T01:33:13Z</dcterms:created>
  <dcterms:modified xsi:type="dcterms:W3CDTF">2026-10-08T06:43:46Z</dcterms:modified>
  <dc:identifier/>
  <dc:language/>
  <cp:version/>
</cp:coreProperties>
</file>