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comments/comment1.xml" ContentType="application/vnd.openxmlformats-officedocument.presentationml.comment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3"/>
    <p:sldId id="278" r:id="rId4"/>
    <p:sldId id="259" r:id="rId5"/>
    <p:sldId id="279" r:id="rId6"/>
    <p:sldId id="260" r:id="rId7"/>
    <p:sldId id="269" r:id="rId8"/>
    <p:sldId id="271" r:id="rId9"/>
    <p:sldId id="272" r:id="rId10"/>
    <p:sldId id="273" r:id="rId11"/>
    <p:sldId id="274" r:id="rId12"/>
    <p:sldId id="275" r:id="rId13"/>
    <p:sldId id="270" r:id="rId14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5pPr>
    <a:lvl6pPr marL="22860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6pPr>
    <a:lvl7pPr marL="27432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7pPr>
    <a:lvl8pPr marL="32004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8pPr>
    <a:lvl9pPr marL="36576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78"/>
            <p14:sldId id="259"/>
            <p14:sldId id="27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 showGuides="1">
      <p:cViewPr varScale="1">
        <p:scale>
          <a:sx n="108" d="100"/>
          <a:sy n="108" d="100"/>
        </p:scale>
        <p:origin x="882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commentAuthors" Target="commentAuthors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PhAnim="0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/>
            <a:lvl3pPr/>
            <a:lvl4pPr/>
            <a:lvl5pPr/>
            <a:lvl6pPr/>
            <a:lvl7pPr/>
            <a:lvl8pPr/>
            <a:lvl9pPr/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PhAnim="0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PhAnim="0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PhAnim="0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PhAnim="0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PhAnim="0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PhAnim="0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PhAnim="0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PhAnim="0" showMasterSp="0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 showMasterPhAnim="0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PhAnim="0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/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/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 panose="05020102010507070707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380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 panose="05020102010507070707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380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 panose="05020102010507070707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 panose="05020102010507070707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405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 panose="05020102010507070707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>
        <a:spcBef>
          <a:spcPts val="0"/>
        </a:spcBef>
        <a:buClr>
          <a:schemeClr val="accent5"/>
        </a:buClr>
        <a:buSzPct val="80000"/>
        <a:buFont typeface="Wingdings 2" panose="05020102010507070707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 panose="05020102010507070707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/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/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Филологический факультет </a:t>
            </a:r>
            <a:endParaRPr lang="ru-RU" sz="2200" b="1" dirty="0">
              <a:solidFill>
                <a:schemeClr val="bg1"/>
              </a:solidFill>
              <a:latin typeface="Times New Roman" panose="02020603050405020304"/>
              <a:cs typeface="Times New Roman" panose="02020603050405020304"/>
            </a:endParaRPr>
          </a:p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Кафедра «Актерское искусство»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специалитета 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6680813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alt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Истамилов Магомед Лечаевич </a:t>
            </a:r>
            <a:endParaRPr lang="ru-RU" alt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48286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Актерское искусство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83432" y="692696"/>
            <a:ext cx="10972800" cy="1143000"/>
          </a:xfrm>
        </p:spPr>
        <p:txBody>
          <a:bodyPr/>
          <a:lstStyle/>
          <a:p>
            <a:r>
              <a:rPr lang="ru-RU" dirty="0"/>
              <a:t>                             ПРИКАЗЫ</a:t>
            </a:r>
            <a:endParaRPr lang="ru-RU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</p:nvPr>
        </p:nvGraphicFramePr>
        <p:xfrm>
          <a:off x="623392" y="1835696"/>
          <a:ext cx="11175032" cy="45314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75032"/>
              </a:tblGrid>
              <a:tr h="910756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Приказ о зачислении   №269/03-22</a:t>
                      </a:r>
                      <a:r>
                        <a:rPr lang="ru-RU" sz="2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от 06.08.2025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754051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Переводной на 2 курс  №342</a:t>
                      </a:r>
                      <a:r>
                        <a:rPr lang="ru-RU" sz="2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от 20.07.2026</a:t>
                      </a:r>
                      <a:endParaRPr lang="ru-RU" sz="2800" baseline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977930">
                <a:tc>
                  <a:txBody>
                    <a:bodyPr/>
                    <a:lstStyle/>
                    <a:p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977930">
                <a:tc>
                  <a:txBody>
                    <a:bodyPr/>
                    <a:lstStyle/>
                    <a:p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91075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/>
        </p:nvGraphicFramePr>
        <p:xfrm>
          <a:off x="47328" y="1868183"/>
          <a:ext cx="10585179" cy="5061493"/>
        </p:xfrm>
        <a:graphic>
          <a:graphicData uri="http://schemas.openxmlformats.org/drawingml/2006/table">
            <a:tbl>
              <a:tblPr/>
              <a:tblGrid>
                <a:gridCol w="936781"/>
                <a:gridCol w="4927961"/>
                <a:gridCol w="4720437"/>
              </a:tblGrid>
              <a:tr h="541184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18329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семестр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50165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Сценическое движение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Пластическая воспитание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Актерское мастерство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 </a:t>
                      </a: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Чеченский язык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 и культура речи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российской государственной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Обучение служением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Чеченской Республики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зарубежной литературы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русской литературы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52070" y="1909445"/>
          <a:ext cx="11886565" cy="4831715"/>
        </p:xfrm>
        <a:graphic>
          <a:graphicData uri="http://schemas.openxmlformats.org/drawingml/2006/table">
            <a:tbl>
              <a:tblPr/>
              <a:tblGrid>
                <a:gridCol w="1179195"/>
                <a:gridCol w="5857240"/>
                <a:gridCol w="4850130"/>
              </a:tblGrid>
              <a:tr h="51816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57912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Пластическая воспитание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Актерское мастерство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Сценическая речь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мировой культуры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русской литературы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БЖД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41211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623392" y="1770361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738150" y="2143116"/>
          <a:ext cx="10758450" cy="4431569"/>
        </p:xfrm>
        <a:graphic>
          <a:graphicData uri="http://schemas.openxmlformats.org/drawingml/2006/table">
            <a:tbl>
              <a:tblPr/>
              <a:tblGrid>
                <a:gridCol w="952192"/>
                <a:gridCol w="5364643"/>
                <a:gridCol w="4441615"/>
              </a:tblGrid>
              <a:tr h="550987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24097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5791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791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791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791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791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791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791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791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791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91344" y="2136536"/>
          <a:ext cx="11712576" cy="4286300"/>
        </p:xfrm>
        <a:graphic>
          <a:graphicData uri="http://schemas.openxmlformats.org/drawingml/2006/table">
            <a:tbl>
              <a:tblPr/>
              <a:tblGrid>
                <a:gridCol w="1036638"/>
                <a:gridCol w="5840413"/>
                <a:gridCol w="4835525"/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449650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608408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Осенний бал </a:t>
            </a:r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95263" y="2894415"/>
            <a:ext cx="6192688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Мероприятие посвященная ко дню матери 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2546</Words>
  <Application>WPS Presentation</Application>
  <PresentationFormat>Широкоэкранный</PresentationFormat>
  <Paragraphs>447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4" baseType="lpstr">
      <vt:lpstr>Arial</vt:lpstr>
      <vt:lpstr>SimSun</vt:lpstr>
      <vt:lpstr>Wingdings</vt:lpstr>
      <vt:lpstr>Arial</vt:lpstr>
      <vt:lpstr>Calibri</vt:lpstr>
      <vt:lpstr>Wingdings 2</vt:lpstr>
      <vt:lpstr>Times New Roman</vt:lpstr>
      <vt:lpstr>Times New Roman</vt:lpstr>
      <vt:lpstr>Constantia</vt:lpstr>
      <vt:lpstr>Microsoft YaHei</vt:lpstr>
      <vt:lpstr>Arial Unicode MS</vt:lpstr>
      <vt:lpstr>Поток</vt:lpstr>
      <vt:lpstr>PowerPoint 演示文稿</vt:lpstr>
      <vt:lpstr>                             ПРИКАЗЫ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user</cp:lastModifiedBy>
  <cp:revision>89</cp:revision>
  <dcterms:created xsi:type="dcterms:W3CDTF">2017-02-20T01:33:00Z</dcterms:created>
  <dcterms:modified xsi:type="dcterms:W3CDTF">2026-10-16T11:58:24Z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1049-12.1.0.29162</vt:lpwstr>
  </property>
  <property fmtid="{D5CDD505-2E9C-101B-9397-08002B2CF9AE}" pid="3" name="ICV">
    <vt:lpwstr>EA3ED37E1B5344BF8DC275ED295324E1_12</vt:lpwstr>
  </property>
</Properties>
</file>