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1466C184-4F52-44FB-929E-D8872521E35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091EF79-E6D6-45BC-B787-A9DFDB89B3B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"/>
          <p:cNvSpPr/>
          <p:nvPr/>
        </p:nvSpPr>
        <p:spPr>
          <a:xfrm>
            <a:off x="2899510" y="297430"/>
            <a:ext cx="8692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«Русский язык и общее языкознание»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1" name="Google Shape;331;p1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2" name="Google Shape;332;p1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Матуева Рихант Руслановна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подготовки:45.03.01 Филология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Отечественная филология (Русский язык и литература)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3" name="Google Shape;33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64776"/>
            <a:ext cx="2594699" cy="359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269/03 от 06.08.2025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</a:t>
            </a: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-RU" sz="24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№342 от 20.07.2026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"/>
          <p:cNvSpPr/>
          <p:nvPr/>
        </p:nvSpPr>
        <p:spPr>
          <a:xfrm>
            <a:off x="1730307" y="314325"/>
            <a:ext cx="7848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7" name="Google Shape;337;p2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8" name="Google Shape;338;p2"/>
          <p:cNvSpPr/>
          <p:nvPr/>
        </p:nvSpPr>
        <p:spPr>
          <a:xfrm>
            <a:off x="2679700" y="1065213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9" name="Google Shape;339;p2"/>
          <p:cNvSpPr/>
          <p:nvPr/>
        </p:nvSpPr>
        <p:spPr>
          <a:xfrm>
            <a:off x="0" y="1040978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340" name="Google Shape;340;p2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{1466C184-4F52-44FB-929E-D8872521E357}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sz="1400" u="none" strike="noStrike" cap="none" spc="0"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( уд 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sz="1400" u="none" strike="noStrike" cap="none" spc="0"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41" name="Google Shape;341;p2"/>
          <p:cNvSpPr/>
          <p:nvPr/>
        </p:nvSpPr>
        <p:spPr>
          <a:xfrm>
            <a:off x="335360" y="1253410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2" name="Google Shape;34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>
            <p:extLst>
              <p:ext uri="{D42A27DB-BD31-4B8C-83A1-F6EECF244321}">
                <p14:modId xmlns:p14="http://schemas.microsoft.com/office/powerpoint/2010/main" val="1886072024"/>
              </p:ext>
            </p:extLst>
          </p:nvPr>
        </p:nvGraphicFramePr>
        <p:xfrm>
          <a:off x="196850" y="2463506"/>
          <a:ext cx="11798300" cy="3964250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"/>
          <p:cNvSpPr/>
          <p:nvPr/>
        </p:nvSpPr>
        <p:spPr>
          <a:xfrm>
            <a:off x="1314387" y="271463"/>
            <a:ext cx="90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6" name="Google Shape;346;p3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7" name="Google Shape;347;p3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8" name="Google Shape;348;p3"/>
          <p:cNvSpPr/>
          <p:nvPr/>
        </p:nvSpPr>
        <p:spPr>
          <a:xfrm>
            <a:off x="195263" y="1709738"/>
            <a:ext cx="11798400" cy="7635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9" name="Google Shape;349;p3"/>
          <p:cNvSpPr/>
          <p:nvPr/>
        </p:nvSpPr>
        <p:spPr>
          <a:xfrm>
            <a:off x="385762" y="1763713"/>
            <a:ext cx="11426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50" name="Google Shape;350;p3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{1466C184-4F52-44FB-929E-D8872521E357}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1" name="Google Shape;351;p3"/>
          <p:cNvSpPr/>
          <p:nvPr/>
        </p:nvSpPr>
        <p:spPr>
          <a:xfrm>
            <a:off x="119063" y="6403975"/>
            <a:ext cx="4863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11798300" cy="1806575"/>
        </p:xfrm>
        <a:graphic>
          <a:graphicData uri="http://schemas.openxmlformats.org/drawingml/2006/table">
            <a:tbl>
              <a:tblPr>
                <a:noFill/>
                <a:tableStyleId>{F091EF79-E6D6-45BC-B787-A9DFDB89B3BB}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Широкоэкранный</PresentationFormat>
  <Paragraphs>251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Noto Sans Symbols</vt:lpstr>
      <vt:lpstr>Times New Roman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1</cp:revision>
  <dcterms:modified xsi:type="dcterms:W3CDTF">2026-10-18T19:38:39Z</dcterms:modified>
</cp:coreProperties>
</file>