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27671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КУЛИЕВ АМИРЛАН АЛЬБЕРТОВИЧ</a:t>
            </a:r>
            <a:endParaRPr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EF401D-73F0-8B66-0959-CEA17C2354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17" t="8031"/>
          <a:stretch/>
        </p:blipFill>
        <p:spPr>
          <a:xfrm>
            <a:off x="587737" y="4030147"/>
            <a:ext cx="1429459" cy="173849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45161" y="1716743"/>
            <a:ext cx="11953916" cy="736646"/>
            <a:chOff x="-6530" y="-108258"/>
            <a:chExt cx="11953914" cy="736644"/>
          </a:xfrm>
        </p:grpSpPr>
        <p:sp>
          <p:nvSpPr>
            <p:cNvPr id="127" name="Rectangle"/>
            <p:cNvSpPr/>
            <p:nvPr/>
          </p:nvSpPr>
          <p:spPr>
            <a:xfrm>
              <a:off x="-6530" y="-108258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45161" y="2741265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48310558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658085138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63</cp:revision>
  <dcterms:modified xsi:type="dcterms:W3CDTF">2026-10-05T12:12:01Z</dcterms:modified>
</cp:coreProperties>
</file>