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commentAuthors.xml" ContentType="application/vnd.openxmlformats-officedocument.presentationml.commentAuthors+xml"/>
  <Override PartName="/ppt/comments/comment1.xml" ContentType="application/vnd.openxmlformats-officedocument.presentationml.comment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5" d="100"/>
          <a:sy n="105" d="100"/>
        </p:scale>
        <p:origin x="92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commentAuthors" Target="commentAuthors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eg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07.10.2026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eg"/><Relationship Id="rId3" Type="http://schemas.openxmlformats.org/officeDocument/2006/relationships/image" Target="../media/image5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3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3672836" y="3519617"/>
            <a:ext cx="7858503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r>
              <a:t>ФИО: Мандиев Ахмед Рамзанович</a:t>
            </a: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4197156" y="4080435"/>
            <a:ext cx="6311143" cy="52322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251701" y="4788350"/>
            <a:ext cx="10809369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системы связи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9403916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54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20136">
                  <a:extLst>
                    <a:ext uri="{9D8B030D-6E8A-4147-A177-3AD203B41FA5}">
                      <a16:colId xmlns:a16="http://schemas.microsoft.com/office/drawing/2014/main" val="814273889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4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gridSpan="2"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3743279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6822577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Управление </a:t>
                      </a:r>
                      <a:r>
                        <a:rPr lang="en-US" sz="1600" b="0" dirty="0">
                          <a:latin typeface="Times New Roman" pitchFamily="18" charset="0"/>
                          <a:cs typeface="Times New Roman" pitchFamily="18" charset="0"/>
                        </a:rPr>
                        <a:t>IT </a:t>
                      </a: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проектами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'1.0' encoding='UTF-8' standalone='yes'?>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471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Бакар</cp:lastModifiedBy>
  <cp:revision>91</cp:revision>
  <dcterms:created xsi:type="dcterms:W3CDTF">2017-02-20T01:33:13Z</dcterms:created>
  <dcterms:modified xsi:type="dcterms:W3CDTF">2026-10-07T08:33:52Z</dcterms:modified>
  <dc:identifier/>
  <dc:language/>
  <cp:version/>
</cp:coreProperties>
</file>