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  <p:sldMasterId id="2147483661" r:id="rId2"/>
  </p:sldMasterIdLst>
  <p:notesMasterIdLst>
    <p:notesMasterId r:id="rId19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2192000" cy="6858000"/>
  <p:notesSz cx="6858000" cy="12192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Constantia" panose="02030602050306030303" pitchFamily="18" charset="0"/>
      <p:regular r:id="rId24"/>
      <p:bold r:id="rId25"/>
      <p:italic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091EF79-E6D6-45BC-B787-A9DFDB89B3BB}">
  <a:tblStyle styleId="{F091EF79-E6D6-45BC-B787-A9DFDB89B3BB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7.fntdata"/><Relationship Id="rId3" Type="http://schemas.openxmlformats.org/officeDocument/2006/relationships/slide" Target="slides/slide1.xml"/><Relationship Id="rId21" Type="http://schemas.openxmlformats.org/officeDocument/2006/relationships/font" Target="fonts/font2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6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1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5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4.fntdata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2" y="1"/>
            <a:ext cx="3076575" cy="512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4021139" y="1"/>
            <a:ext cx="3076575" cy="512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990600" y="766763"/>
            <a:ext cx="5118100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2" y="9720264"/>
            <a:ext cx="3076575" cy="512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4021139" y="9720264"/>
            <a:ext cx="3076575" cy="512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ru-RU" sz="1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1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2" name="Google Shape;11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2" name="Google Shape;12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1" name="Google Shape;14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2" name="Google Shape;15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5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3" name="Google Shape;16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6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4" name="Google Shape;17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7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5" name="Google Shape;18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8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6" name="Google Shape;19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9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7" name="Google Shape;20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0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8" name="Google Shape;21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  <p:sp>
        <p:nvSpPr>
          <p:cNvPr id="229" name="Google Shape;229;p11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0" name="Google Shape;230;p11:notes"/>
          <p:cNvSpPr txBox="1">
            <a:spLocks noGrp="1"/>
          </p:cNvSpPr>
          <p:nvPr>
            <p:ph type="sldNum" idx="12"/>
          </p:nvPr>
        </p:nvSpPr>
        <p:spPr>
          <a:xfrm>
            <a:off x="4021139" y="9720264"/>
            <a:ext cx="3076575" cy="512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2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2" name="Google Shape;24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3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3" name="Google Shape;26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4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6" name="Google Shape;276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5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7" name="Google Shape;28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6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0" name="Google Shape;30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"/>
          <p:cNvSpPr txBox="1"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E0EA"/>
              </a:buClr>
              <a:buSzPts val="5600"/>
              <a:buFont typeface="Times New Roman"/>
              <a:buNone/>
              <a:defRPr sz="5600" b="1">
                <a:solidFill>
                  <a:srgbClr val="4CE0EA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"/>
          <p:cNvSpPr txBox="1"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75" bIns="45700" anchor="t" anchorCtr="0">
            <a:noAutofit/>
          </a:bodyPr>
          <a:lstStyle>
            <a:lvl1pPr marR="4572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4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4"/>
          <p:cNvSpPr txBox="1">
            <a:spLocks noGrp="1"/>
          </p:cNvSpPr>
          <p:nvPr>
            <p:ph type="body" idx="1"/>
          </p:nvPr>
        </p:nvSpPr>
        <p:spPr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/>
            </a:lvl1pPr>
            <a:lvl2pPr marL="914400" lvl="1" indent="-3581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/>
            </a:lvl2pPr>
            <a:lvl3pPr marL="1371600" lvl="2" indent="-3219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70"/>
              <a:buChar char="⚫"/>
              <a:defRPr/>
            </a:lvl3pPr>
            <a:lvl4pPr marL="1828800" lvl="3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4pPr>
            <a:lvl5pPr marL="2286000" lvl="4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4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4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4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5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5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6"/>
          <p:cNvSpPr txBox="1"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E0EA"/>
              </a:buClr>
              <a:buSzPts val="5600"/>
              <a:buFont typeface="Times New Roman"/>
              <a:buNone/>
              <a:defRPr sz="5600" b="1">
                <a:solidFill>
                  <a:srgbClr val="4CE0EA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75" bIns="45700" anchor="t" anchorCtr="0">
            <a:noAutofit/>
          </a:bodyPr>
          <a:lstStyle>
            <a:lvl1pPr marR="4572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6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6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7"/>
          <p:cNvSpPr txBox="1">
            <a:spLocks noGrp="1"/>
          </p:cNvSpPr>
          <p:nvPr>
            <p:ph type="title"/>
          </p:nvPr>
        </p:nvSpPr>
        <p:spPr>
          <a:xfrm>
            <a:off x="707136" y="1316736"/>
            <a:ext cx="10363200" cy="1362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E3AC"/>
              </a:buClr>
              <a:buSzPts val="5600"/>
              <a:buFont typeface="Times New Roman"/>
              <a:buNone/>
              <a:defRPr sz="5600" b="1" cap="none">
                <a:solidFill>
                  <a:srgbClr val="4AE3A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90"/>
              <a:buNone/>
              <a:defRPr sz="22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"/>
              <a:buNone/>
              <a:defRPr sz="18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6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10"/>
              <a:buNone/>
              <a:defRPr sz="14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10"/>
              <a:buNone/>
              <a:defRPr sz="1400">
                <a:solidFill>
                  <a:schemeClr val="lt1"/>
                </a:solidFill>
              </a:defRPr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7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8"/>
          <p:cNvSpPr txBox="1"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8"/>
          <p:cNvSpPr txBox="1">
            <a:spLocks noGrp="1"/>
          </p:cNvSpPr>
          <p:nvPr>
            <p:ph type="body" idx="1"/>
          </p:nvPr>
        </p:nvSpPr>
        <p:spPr>
          <a:xfrm>
            <a:off x="609600" y="1920085"/>
            <a:ext cx="5384800" cy="4434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 sz="2600"/>
            </a:lvl1pPr>
            <a:lvl2pPr marL="914400" lvl="1" indent="-3581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 sz="2400"/>
            </a:lvl2pPr>
            <a:lvl3pPr marL="1371600" lvl="2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⚫"/>
              <a:defRPr sz="2000"/>
            </a:lvl3pPr>
            <a:lvl4pPr marL="1828800" lvl="3" indent="-30289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4pPr>
            <a:lvl5pPr marL="2286000" lvl="4" indent="-30289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body" idx="2"/>
          </p:nvPr>
        </p:nvSpPr>
        <p:spPr>
          <a:xfrm>
            <a:off x="6197600" y="1920085"/>
            <a:ext cx="5384800" cy="4434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 sz="2600"/>
            </a:lvl1pPr>
            <a:lvl2pPr marL="914400" lvl="1" indent="-3581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 sz="2400"/>
            </a:lvl2pPr>
            <a:lvl3pPr marL="1371600" lvl="2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⚫"/>
              <a:defRPr sz="2000"/>
            </a:lvl3pPr>
            <a:lvl4pPr marL="1828800" lvl="3" indent="-30289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4pPr>
            <a:lvl5pPr marL="2286000" lvl="4" indent="-30289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8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8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9"/>
          <p:cNvSpPr txBox="1"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80"/>
              <a:buNone/>
              <a:defRPr sz="2400" b="1" cap="none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None/>
              <a:defRPr sz="1600" b="1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body" idx="2"/>
          </p:nvPr>
        </p:nvSpPr>
        <p:spPr>
          <a:xfrm>
            <a:off x="6193368" y="1859758"/>
            <a:ext cx="5389033" cy="654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80"/>
              <a:buNone/>
              <a:defRPr sz="2400" b="1" cap="none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None/>
              <a:defRPr sz="1600" b="1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body" idx="3"/>
          </p:nvPr>
        </p:nvSpPr>
        <p:spPr>
          <a:xfrm>
            <a:off x="609600" y="2514600"/>
            <a:ext cx="5386917" cy="3845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Autofit/>
          </a:bodyPr>
          <a:lstStyle>
            <a:lvl1pPr marL="457200" lvl="0" indent="-36131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90"/>
              <a:buChar char="⚫"/>
              <a:defRPr sz="2200"/>
            </a:lvl1pPr>
            <a:lvl2pPr marL="914400" lvl="1" indent="-3365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Char char="⚫"/>
              <a:defRPr sz="2000"/>
            </a:lvl2pPr>
            <a:lvl3pPr marL="1371600" lvl="2" indent="-30861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Char char="⚫"/>
              <a:defRPr sz="1800"/>
            </a:lvl3pPr>
            <a:lvl4pPr marL="1828800" lvl="3" indent="-2946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4pPr>
            <a:lvl5pPr marL="2286000" lvl="4" indent="-2946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9"/>
          <p:cNvSpPr txBox="1">
            <a:spLocks noGrp="1"/>
          </p:cNvSpPr>
          <p:nvPr>
            <p:ph type="body" idx="4"/>
          </p:nvPr>
        </p:nvSpPr>
        <p:spPr>
          <a:xfrm>
            <a:off x="6193368" y="2514600"/>
            <a:ext cx="5389033" cy="3845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Autofit/>
          </a:bodyPr>
          <a:lstStyle>
            <a:lvl1pPr marL="457200" lvl="0" indent="-36131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90"/>
              <a:buChar char="⚫"/>
              <a:defRPr sz="2200"/>
            </a:lvl1pPr>
            <a:lvl2pPr marL="914400" lvl="1" indent="-3365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Char char="⚫"/>
              <a:defRPr sz="2000"/>
            </a:lvl2pPr>
            <a:lvl3pPr marL="1371600" lvl="2" indent="-30861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Char char="⚫"/>
              <a:defRPr sz="1800"/>
            </a:lvl3pPr>
            <a:lvl4pPr marL="1828800" lvl="3" indent="-2946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4pPr>
            <a:lvl5pPr marL="2286000" lvl="4" indent="-2946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2" name="Google Shape;72;p9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9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9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0"/>
          <p:cNvSpPr txBox="1"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Times New Roman"/>
              <a:buNone/>
              <a:defRPr sz="5000" b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0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0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0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1"/>
          <p:cNvSpPr txBox="1">
            <a:spLocks noGrp="1"/>
          </p:cNvSpPr>
          <p:nvPr>
            <p:ph type="title"/>
          </p:nvPr>
        </p:nvSpPr>
        <p:spPr>
          <a:xfrm>
            <a:off x="914400" y="514351"/>
            <a:ext cx="3657600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Times New Roman"/>
              <a:buNone/>
              <a:defRPr sz="2600" b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1"/>
          <p:cNvSpPr txBox="1">
            <a:spLocks noGrp="1"/>
          </p:cNvSpPr>
          <p:nvPr>
            <p:ph type="body" idx="1"/>
          </p:nvPr>
        </p:nvSpPr>
        <p:spPr>
          <a:xfrm>
            <a:off x="914400" y="1676400"/>
            <a:ext cx="36576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75" tIns="45700" rIns="1827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3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2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5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5"/>
              <a:buNone/>
              <a:defRPr sz="9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11"/>
          <p:cNvSpPr txBox="1">
            <a:spLocks noGrp="1"/>
          </p:cNvSpPr>
          <p:nvPr>
            <p:ph type="body" idx="2"/>
          </p:nvPr>
        </p:nvSpPr>
        <p:spPr>
          <a:xfrm>
            <a:off x="4766732" y="1676400"/>
            <a:ext cx="6815667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Autofit/>
          </a:bodyPr>
          <a:lstStyle>
            <a:lvl1pPr marL="457200" lvl="0" indent="-39751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0"/>
              <a:buChar char="⚫"/>
              <a:defRPr sz="2800"/>
            </a:lvl1pPr>
            <a:lvl2pPr marL="914400" lvl="1" indent="-36893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10"/>
              <a:buChar char="⚫"/>
              <a:defRPr sz="2600"/>
            </a:lvl2pPr>
            <a:lvl3pPr marL="1371600" lvl="2" indent="-33528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80"/>
              <a:buChar char="⚫"/>
              <a:defRPr sz="2400"/>
            </a:lvl3pPr>
            <a:lvl4pPr marL="1828800" lvl="3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 sz="2000"/>
            </a:lvl4pPr>
            <a:lvl5pPr marL="2286000" lvl="4" indent="-30289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" name="Google Shape;84;p11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1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1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Рисунок с подписью" type="picTx">
  <p:cSld name="PICTURE_WITH_CAPTION_TEX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2"/>
          <p:cNvSpPr/>
          <p:nvPr/>
        </p:nvSpPr>
        <p:spPr>
          <a:xfrm rot="-10380000" flipH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9525" cap="rnd" cmpd="sng">
            <a:solidFill>
              <a:srgbClr val="C0C0C0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38500" dir="7500000" sx="98500" sy="100080" kx="100000" algn="tl" rotWithShape="0">
              <a:srgbClr val="000000">
                <a:alpha val="2509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9" name="Google Shape;89;p12"/>
          <p:cNvSpPr/>
          <p:nvPr/>
        </p:nvSpPr>
        <p:spPr>
          <a:xfrm rot="-10380000" flipH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>
            <a:solidFill>
              <a:srgbClr val="FFFFFF"/>
            </a:solidFill>
            <a:prstDash val="solid"/>
            <a:bevel/>
            <a:headEnd type="none" w="sm" len="sm"/>
            <a:tailEnd type="none" w="sm" len="sm"/>
          </a:ln>
          <a:effectLst>
            <a:outerShdw blurRad="19685" dist="6350" dir="12900000" algn="tl" rotWithShape="0">
              <a:srgbClr val="000000">
                <a:alpha val="47059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0" name="Google Shape;90;p12"/>
          <p:cNvSpPr/>
          <p:nvPr/>
        </p:nvSpPr>
        <p:spPr>
          <a:xfrm rot="10800000" flipH="1">
            <a:off x="-12700" y="5816600"/>
            <a:ext cx="12217400" cy="1041400"/>
          </a:xfrm>
          <a:custGeom>
            <a:avLst/>
            <a:gdLst/>
            <a:ahLst/>
            <a:cxnLst/>
            <a:rect l="l" t="t" r="r" b="b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0078AD">
                  <a:alpha val="45098"/>
                </a:srgbClr>
              </a:gs>
              <a:gs pos="100000">
                <a:srgbClr val="00E9F7">
                  <a:alpha val="54902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1" name="Google Shape;91;p12"/>
          <p:cNvSpPr/>
          <p:nvPr/>
        </p:nvSpPr>
        <p:spPr>
          <a:xfrm rot="10800000" flipH="1">
            <a:off x="5842000" y="6219825"/>
            <a:ext cx="6350000" cy="638175"/>
          </a:xfrm>
          <a:custGeom>
            <a:avLst/>
            <a:gdLst/>
            <a:ahLst/>
            <a:cxnLst/>
            <a:rect l="l" t="t" r="r" b="b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30196"/>
                </a:srgbClr>
              </a:gs>
              <a:gs pos="80000">
                <a:srgbClr val="0099E4">
                  <a:alpha val="45098"/>
                </a:srgbClr>
              </a:gs>
              <a:gs pos="100000">
                <a:srgbClr val="0099E4">
                  <a:alpha val="45098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2" name="Google Shape;92;p12"/>
          <p:cNvSpPr txBox="1"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Times New Roman"/>
              <a:buNone/>
              <a:defRPr sz="2000" b="1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2"/>
          <p:cNvSpPr txBox="1">
            <a:spLocks noGrp="1"/>
          </p:cNvSpPr>
          <p:nvPr>
            <p:ph type="body" idx="1"/>
          </p:nvPr>
        </p:nvSpPr>
        <p:spPr>
          <a:xfrm>
            <a:off x="812800" y="2828785"/>
            <a:ext cx="2946400" cy="2179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000" tIns="45700" rIns="45700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SzPts val="1235"/>
              <a:buFont typeface="Times New Roman"/>
              <a:buNone/>
              <a:defRPr sz="1300"/>
            </a:lvl1pPr>
            <a:lvl2pPr marL="914400" lvl="1" indent="-29337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20"/>
              <a:buChar char="⚫"/>
              <a:defRPr sz="1200"/>
            </a:lvl2pPr>
            <a:lvl3pPr marL="1371600" lvl="2" indent="-2730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Char char="⚫"/>
              <a:defRPr sz="1000"/>
            </a:lvl3pPr>
            <a:lvl4pPr marL="1828800" lvl="3" indent="-26574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5"/>
              <a:buChar char="⚫"/>
              <a:defRPr sz="900"/>
            </a:lvl4pPr>
            <a:lvl5pPr marL="2286000" lvl="4" indent="-26574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5"/>
              <a:buChar char="⚫"/>
              <a:defRPr sz="9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4" name="Google Shape;94;p12"/>
          <p:cNvSpPr>
            <a:spLocks noGrp="1"/>
          </p:cNvSpPr>
          <p:nvPr>
            <p:ph type="pic" idx="2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lt2"/>
          </a:solidFill>
          <a:ln w="9525" cap="rnd" cmpd="sng">
            <a:solidFill>
              <a:srgbClr val="C0C0C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5" name="Google Shape;95;p12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2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2"/>
          <p:cNvSpPr txBox="1">
            <a:spLocks noGrp="1"/>
          </p:cNvSpPr>
          <p:nvPr>
            <p:ph type="sldNum" idx="12"/>
          </p:nvPr>
        </p:nvSpPr>
        <p:spPr>
          <a:xfrm>
            <a:off x="10769600" y="6356350"/>
            <a:ext cx="81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3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3"/>
          <p:cNvSpPr txBox="1">
            <a:spLocks noGrp="1"/>
          </p:cNvSpPr>
          <p:nvPr>
            <p:ph type="body" idx="1"/>
          </p:nvPr>
        </p:nvSpPr>
        <p:spPr>
          <a:xfrm rot="5400000">
            <a:off x="3901282" y="-1356518"/>
            <a:ext cx="4389437" cy="109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/>
            </a:lvl1pPr>
            <a:lvl2pPr marL="914400" lvl="1" indent="-3581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/>
            </a:lvl2pPr>
            <a:lvl3pPr marL="1371600" lvl="2" indent="-3219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70"/>
              <a:buChar char="⚫"/>
              <a:defRPr/>
            </a:lvl3pPr>
            <a:lvl4pPr marL="1828800" lvl="3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4pPr>
            <a:lvl5pPr marL="2286000" lvl="4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1" name="Google Shape;101;p13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3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13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4"/>
          <p:cNvSpPr txBox="1">
            <a:spLocks noGrp="1"/>
          </p:cNvSpPr>
          <p:nvPr>
            <p:ph type="title"/>
          </p:nvPr>
        </p:nvSpPr>
        <p:spPr>
          <a:xfrm rot="5400000">
            <a:off x="7604919" y="2148684"/>
            <a:ext cx="5211763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4"/>
          <p:cNvSpPr txBox="1">
            <a:spLocks noGrp="1"/>
          </p:cNvSpPr>
          <p:nvPr>
            <p:ph type="body" idx="1"/>
          </p:nvPr>
        </p:nvSpPr>
        <p:spPr>
          <a:xfrm rot="5400000">
            <a:off x="2016919" y="-492917"/>
            <a:ext cx="5211763" cy="80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/>
            </a:lvl1pPr>
            <a:lvl2pPr marL="914400" lvl="1" indent="-3581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/>
            </a:lvl2pPr>
            <a:lvl3pPr marL="1371600" lvl="2" indent="-3219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70"/>
              <a:buChar char="⚫"/>
              <a:defRPr/>
            </a:lvl3pPr>
            <a:lvl4pPr marL="1828800" lvl="3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4pPr>
            <a:lvl5pPr marL="2286000" lvl="4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7" name="Google Shape;107;p14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14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4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/>
          <p:nvPr/>
        </p:nvSpPr>
        <p:spPr>
          <a:xfrm>
            <a:off x="-12700" y="-7938"/>
            <a:ext cx="12217400" cy="1041401"/>
          </a:xfrm>
          <a:custGeom>
            <a:avLst/>
            <a:gdLst/>
            <a:ahLst/>
            <a:cxnLst/>
            <a:rect l="l" t="t" r="r" b="b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0078AD">
                  <a:alpha val="45098"/>
                </a:srgbClr>
              </a:gs>
              <a:gs pos="100000">
                <a:srgbClr val="00E9F7">
                  <a:alpha val="54902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" name="Google Shape;11;p1"/>
          <p:cNvSpPr/>
          <p:nvPr/>
        </p:nvSpPr>
        <p:spPr>
          <a:xfrm>
            <a:off x="5842000" y="-7938"/>
            <a:ext cx="6350000" cy="638176"/>
          </a:xfrm>
          <a:custGeom>
            <a:avLst/>
            <a:gdLst/>
            <a:ahLst/>
            <a:cxnLst/>
            <a:rect l="l" t="t" r="r" b="b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30196"/>
                </a:srgbClr>
              </a:gs>
              <a:gs pos="80000">
                <a:srgbClr val="0099E4">
                  <a:alpha val="45098"/>
                </a:srgbClr>
              </a:gs>
              <a:gs pos="100000">
                <a:srgbClr val="0099E4">
                  <a:alpha val="45098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" name="Google Shape;12;p1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body" idx="1"/>
          </p:nvPr>
        </p:nvSpPr>
        <p:spPr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544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2470"/>
              <a:buFont typeface="Noto Sans Symbols"/>
              <a:buChar char="⚫"/>
              <a:defRPr sz="26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3581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⚫"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2194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⚫"/>
              <a:defRPr sz="21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CF9B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⚫"/>
              <a:defRPr sz="18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3200400" marR="0" lvl="6" indent="-30988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⚫"/>
              <a:defRPr sz="16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Constantia"/>
              <a:buChar char="•"/>
              <a:defRPr sz="16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Constantia"/>
              <a:buChar char="•"/>
              <a:defRPr sz="14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D0E9ED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Google Shape;15;p1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D0E9ED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" name="Google Shape;16;p1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grpSp>
        <p:nvGrpSpPr>
          <p:cNvPr id="17" name="Google Shape;17;p1"/>
          <p:cNvGrpSpPr/>
          <p:nvPr/>
        </p:nvGrpSpPr>
        <p:grpSpPr>
          <a:xfrm>
            <a:off x="-39103" y="-14809"/>
            <a:ext cx="12264823" cy="1083719"/>
            <a:chOff x="-29322" y="-1972"/>
            <a:chExt cx="9198255" cy="1086269"/>
          </a:xfrm>
        </p:grpSpPr>
        <p:sp>
          <p:nvSpPr>
            <p:cNvPr id="18" name="Google Shape;18;p1"/>
            <p:cNvSpPr/>
            <p:nvPr/>
          </p:nvSpPr>
          <p:spPr>
            <a:xfrm rot="-164309">
              <a:off x="-19045" y="216550"/>
              <a:ext cx="9163050" cy="649224"/>
            </a:xfrm>
            <a:custGeom>
              <a:avLst/>
              <a:gdLst/>
              <a:ahLst/>
              <a:cxnLst/>
              <a:rect l="l" t="t" r="r" b="b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75" cap="flat" cmpd="sng">
              <a:solidFill>
                <a:srgbClr val="0089BE">
                  <a:alpha val="56078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9" name="Google Shape;19;p1"/>
            <p:cNvSpPr/>
            <p:nvPr/>
          </p:nvSpPr>
          <p:spPr>
            <a:xfrm rot="-164309">
              <a:off x="-14309" y="290003"/>
              <a:ext cx="9175812" cy="530352"/>
            </a:xfrm>
            <a:custGeom>
              <a:avLst/>
              <a:gdLst/>
              <a:ahLst/>
              <a:cxnLst/>
              <a:rect l="l" t="t" r="r" b="b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>
              <a:solidFill>
                <a:schemeClr val="accent2">
                  <a:alpha val="56078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"/>
          <p:cNvSpPr/>
          <p:nvPr/>
        </p:nvSpPr>
        <p:spPr>
          <a:xfrm>
            <a:off x="-12700" y="-7938"/>
            <a:ext cx="12217400" cy="1041401"/>
          </a:xfrm>
          <a:custGeom>
            <a:avLst/>
            <a:gdLst/>
            <a:ahLst/>
            <a:cxnLst/>
            <a:rect l="l" t="t" r="r" b="b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0078AD">
                  <a:alpha val="45098"/>
                </a:srgbClr>
              </a:gs>
              <a:gs pos="100000">
                <a:srgbClr val="00E9F7">
                  <a:alpha val="54902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" name="Google Shape;28;p3"/>
          <p:cNvSpPr/>
          <p:nvPr/>
        </p:nvSpPr>
        <p:spPr>
          <a:xfrm>
            <a:off x="5842000" y="-7938"/>
            <a:ext cx="6350000" cy="638176"/>
          </a:xfrm>
          <a:custGeom>
            <a:avLst/>
            <a:gdLst/>
            <a:ahLst/>
            <a:cxnLst/>
            <a:rect l="l" t="t" r="r" b="b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30196"/>
                </a:srgbClr>
              </a:gs>
              <a:gs pos="80000">
                <a:srgbClr val="0099E4">
                  <a:alpha val="45098"/>
                </a:srgbClr>
              </a:gs>
              <a:gs pos="100000">
                <a:srgbClr val="0099E4">
                  <a:alpha val="45098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" name="Google Shape;29;p3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Google Shape;30;p3"/>
          <p:cNvSpPr txBox="1">
            <a:spLocks noGrp="1"/>
          </p:cNvSpPr>
          <p:nvPr>
            <p:ph type="body" idx="1"/>
          </p:nvPr>
        </p:nvSpPr>
        <p:spPr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544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2470"/>
              <a:buFont typeface="Noto Sans Symbols"/>
              <a:buChar char="⚫"/>
              <a:defRPr sz="2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3581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⚫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2194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⚫"/>
              <a:defRPr sz="2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CF9B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3200400" marR="0" lvl="6" indent="-30988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⚫"/>
              <a:defRPr sz="16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onstantia"/>
              <a:buChar char="•"/>
              <a:defRPr sz="16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nstantia"/>
              <a:buChar char="•"/>
              <a:defRPr sz="14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endParaRPr/>
          </a:p>
        </p:txBody>
      </p:sp>
      <p:sp>
        <p:nvSpPr>
          <p:cNvPr id="31" name="Google Shape;31;p3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" name="Google Shape;32;p3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3" name="Google Shape;33;p3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grpSp>
        <p:nvGrpSpPr>
          <p:cNvPr id="34" name="Google Shape;34;p3"/>
          <p:cNvGrpSpPr/>
          <p:nvPr/>
        </p:nvGrpSpPr>
        <p:grpSpPr>
          <a:xfrm>
            <a:off x="-39103" y="-14809"/>
            <a:ext cx="12264823" cy="1083719"/>
            <a:chOff x="-29322" y="-1972"/>
            <a:chExt cx="9198255" cy="1086269"/>
          </a:xfrm>
        </p:grpSpPr>
        <p:sp>
          <p:nvSpPr>
            <p:cNvPr id="35" name="Google Shape;35;p3"/>
            <p:cNvSpPr/>
            <p:nvPr/>
          </p:nvSpPr>
          <p:spPr>
            <a:xfrm rot="-164309">
              <a:off x="-19045" y="216550"/>
              <a:ext cx="9163050" cy="649224"/>
            </a:xfrm>
            <a:custGeom>
              <a:avLst/>
              <a:gdLst/>
              <a:ahLst/>
              <a:cxnLst/>
              <a:rect l="l" t="t" r="r" b="b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75" cap="flat" cmpd="sng">
              <a:solidFill>
                <a:srgbClr val="0089BE">
                  <a:alpha val="56078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6" name="Google Shape;36;p3"/>
            <p:cNvSpPr/>
            <p:nvPr/>
          </p:nvSpPr>
          <p:spPr>
            <a:xfrm rot="-164309">
              <a:off x="-14309" y="290003"/>
              <a:ext cx="9175812" cy="530352"/>
            </a:xfrm>
            <a:custGeom>
              <a:avLst/>
              <a:gdLst/>
              <a:ahLst/>
              <a:cxnLst/>
              <a:rect l="l" t="t" r="r" b="b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>
              <a:solidFill>
                <a:schemeClr val="accent2">
                  <a:alpha val="56078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5"/>
          <p:cNvSpPr/>
          <p:nvPr/>
        </p:nvSpPr>
        <p:spPr>
          <a:xfrm>
            <a:off x="2899510" y="297430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ru-RU" sz="3200" b="1" i="0" u="none" strike="noStrike" cap="none">
                <a:solidFill>
                  <a:srgbClr val="009EE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ru-RU" sz="32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ФГБОУ ВО «Чеченский государственный университет им. А.А. Кадырова»</a:t>
            </a: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5" name="Google Shape;115;p15"/>
          <p:cNvSpPr/>
          <p:nvPr/>
        </p:nvSpPr>
        <p:spPr>
          <a:xfrm>
            <a:off x="2380130" y="1942876"/>
            <a:ext cx="97314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ru-RU" sz="22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Филологический факультет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ru-RU" sz="22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Кафедра «Русский язык </a:t>
            </a:r>
            <a:r>
              <a:rPr lang="ru-RU" sz="2200" dirty="0" smtClean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 общее языкознание</a:t>
            </a:r>
            <a:r>
              <a:rPr lang="ru-RU" sz="2200" b="0" i="0" u="none" strike="noStrike" cap="none" dirty="0" smtClean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»</a:t>
            </a:r>
            <a:endParaRPr sz="1800" b="0" i="0" u="none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6" name="Google Shape;116;p15"/>
          <p:cNvSpPr/>
          <p:nvPr/>
        </p:nvSpPr>
        <p:spPr>
          <a:xfrm>
            <a:off x="3289362" y="3074988"/>
            <a:ext cx="81852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ru-RU" sz="4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Портфолио бакалавра</a:t>
            </a: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7" name="Google Shape;117;p15"/>
          <p:cNvSpPr/>
          <p:nvPr/>
        </p:nvSpPr>
        <p:spPr>
          <a:xfrm>
            <a:off x="2899510" y="4145600"/>
            <a:ext cx="7797300" cy="187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ФИО: </a:t>
            </a:r>
            <a:r>
              <a:rPr lang="ru-RU" sz="2400" dirty="0" err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Куракаева</a:t>
            </a:r>
            <a:r>
              <a:rPr lang="ru-RU" sz="2400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Мата Балаудыевна</a:t>
            </a:r>
            <a:endParaRPr sz="2400" b="0" i="0" u="none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Форма обучения: Очная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>
              <a:buSzPts val="2400"/>
            </a:pPr>
            <a:r>
              <a:rPr lang="ru-RU" sz="24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Направление </a:t>
            </a:r>
            <a:r>
              <a:rPr lang="ru-RU" sz="2400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подготовки:45.03.01 </a:t>
            </a:r>
            <a:r>
              <a:rPr lang="ru-RU" sz="24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Филология </a:t>
            </a:r>
            <a:endParaRPr sz="2400" b="0" i="0" u="none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Профиль : </a:t>
            </a:r>
            <a:r>
              <a:rPr lang="ru-RU" sz="2400" b="0" i="0" u="none" strike="noStrike" cap="none" dirty="0" smtClean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Отечественная филология (Русский </a:t>
            </a:r>
            <a:r>
              <a:rPr lang="ru-RU" sz="24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язык и </a:t>
            </a:r>
            <a:r>
              <a:rPr lang="ru-RU" sz="2400" b="0" i="0" u="none" strike="noStrike" cap="none" dirty="0" smtClean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литература) </a:t>
            </a:r>
            <a:endParaRPr sz="2400" b="0" i="0" u="none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sng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18" name="Google Shape;118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0865" y="0"/>
            <a:ext cx="3002538" cy="26126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2864776"/>
            <a:ext cx="2594699" cy="31570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6"/>
          <p:cNvSpPr/>
          <p:nvPr/>
        </p:nvSpPr>
        <p:spPr>
          <a:xfrm>
            <a:off x="1781995" y="209491"/>
            <a:ext cx="8852399" cy="94056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5" name="Google Shape;125;p16"/>
          <p:cNvSpPr/>
          <p:nvPr/>
        </p:nvSpPr>
        <p:spPr>
          <a:xfrm>
            <a:off x="1270400" y="1159280"/>
            <a:ext cx="9651199" cy="5253822"/>
          </a:xfrm>
          <a:custGeom>
            <a:avLst/>
            <a:gdLst/>
            <a:ahLst/>
            <a:cxnLst/>
            <a:rect l="l" t="t" r="r" b="b"/>
            <a:pathLst>
              <a:path w="9762490" h="4322445" extrusionOk="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6" name="Google Shape;126;p16"/>
          <p:cNvSpPr/>
          <p:nvPr/>
        </p:nvSpPr>
        <p:spPr>
          <a:xfrm>
            <a:off x="5839346" y="209491"/>
            <a:ext cx="4795049" cy="645486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7" name="Google Shape;127;p16"/>
          <p:cNvSpPr/>
          <p:nvPr/>
        </p:nvSpPr>
        <p:spPr>
          <a:xfrm>
            <a:off x="1781995" y="384695"/>
            <a:ext cx="175203" cy="424177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8" name="Google Shape;128;p16"/>
          <p:cNvSpPr/>
          <p:nvPr/>
        </p:nvSpPr>
        <p:spPr>
          <a:xfrm>
            <a:off x="1781995" y="209491"/>
            <a:ext cx="8843178" cy="802249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9" name="Google Shape;129;p16"/>
          <p:cNvSpPr/>
          <p:nvPr/>
        </p:nvSpPr>
        <p:spPr>
          <a:xfrm>
            <a:off x="1814442" y="193653"/>
            <a:ext cx="8852399" cy="756141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0" name="Google Shape;130;p16"/>
          <p:cNvSpPr txBox="1">
            <a:spLocks noGrp="1"/>
          </p:cNvSpPr>
          <p:nvPr>
            <p:ph type="title"/>
          </p:nvPr>
        </p:nvSpPr>
        <p:spPr>
          <a:xfrm>
            <a:off x="5286580" y="282561"/>
            <a:ext cx="1834558" cy="5656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500" rIns="0" bIns="0" anchor="b" anchorCtr="0">
            <a:spAutoFit/>
          </a:bodyPr>
          <a:lstStyle/>
          <a:p>
            <a:pPr marL="11516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3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Приказы</a:t>
            </a:r>
            <a:endParaRPr/>
          </a:p>
        </p:txBody>
      </p:sp>
      <p:sp>
        <p:nvSpPr>
          <p:cNvPr id="131" name="Google Shape;131;p16"/>
          <p:cNvSpPr/>
          <p:nvPr/>
        </p:nvSpPr>
        <p:spPr>
          <a:xfrm>
            <a:off x="1781995" y="974855"/>
            <a:ext cx="8852636" cy="29539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2" name="Google Shape;132;p16"/>
          <p:cNvSpPr/>
          <p:nvPr/>
        </p:nvSpPr>
        <p:spPr>
          <a:xfrm>
            <a:off x="3727680" y="1020962"/>
            <a:ext cx="6906945" cy="221690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27079B"/>
              </a:solidFill>
              <a:highlight>
                <a:srgbClr val="27079B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3" name="Google Shape;133;p16"/>
          <p:cNvSpPr/>
          <p:nvPr/>
        </p:nvSpPr>
        <p:spPr>
          <a:xfrm>
            <a:off x="1781995" y="1020962"/>
            <a:ext cx="1890413" cy="221690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4" name="Google Shape;134;p16"/>
          <p:cNvSpPr txBox="1"/>
          <p:nvPr/>
        </p:nvSpPr>
        <p:spPr>
          <a:xfrm>
            <a:off x="1341977" y="1998595"/>
            <a:ext cx="9133438" cy="525158"/>
          </a:xfrm>
          <a:prstGeom prst="rect">
            <a:avLst/>
          </a:prstGeom>
          <a:solidFill>
            <a:schemeClr val="lt2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54300" rIns="0" bIns="0" anchor="t" anchorCtr="0">
            <a:spAutoFit/>
          </a:bodyPr>
          <a:lstStyle/>
          <a:p>
            <a:pPr marL="69098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 зачислении  № </a:t>
            </a:r>
            <a:r>
              <a:rPr lang="ru-RU" sz="2400" b="1" dirty="0" smtClean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269</a:t>
            </a:r>
            <a:r>
              <a:rPr lang="ru-RU" sz="2400" b="1" i="0" u="none" strike="noStrike" cap="none" dirty="0" smtClean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/03 </a:t>
            </a:r>
            <a:r>
              <a:rPr lang="ru-RU" sz="2400" b="1" i="0" u="none" strike="noStrike" cap="none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 </a:t>
            </a:r>
            <a:r>
              <a:rPr lang="ru-RU" sz="2400" b="1" i="0" u="none" strike="noStrike" cap="none" dirty="0" smtClean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06.08.2025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16"/>
          <p:cNvSpPr txBox="1"/>
          <p:nvPr/>
        </p:nvSpPr>
        <p:spPr>
          <a:xfrm>
            <a:off x="1358039" y="2800993"/>
            <a:ext cx="9133438" cy="525158"/>
          </a:xfrm>
          <a:prstGeom prst="rect">
            <a:avLst/>
          </a:prstGeom>
          <a:solidFill>
            <a:schemeClr val="lt2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54300" rIns="0" bIns="0" anchor="t" anchorCtr="0">
            <a:spAutoFit/>
          </a:bodyPr>
          <a:lstStyle/>
          <a:p>
            <a:pPr marL="69098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Переводной на 2 курс: </a:t>
            </a:r>
            <a:r>
              <a:rPr lang="ru-RU" sz="2400" b="1" i="0" u="none" strike="noStrike" cap="none" dirty="0" smtClean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№</a:t>
            </a:r>
            <a:r>
              <a:rPr lang="ru-RU" sz="2400" b="1" dirty="0" smtClean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342</a:t>
            </a:r>
            <a:r>
              <a:rPr lang="ru-RU" sz="2400" b="1" i="0" u="none" strike="noStrike" cap="none" dirty="0" smtClean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400" b="1" i="0" u="none" strike="noStrike" cap="none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 </a:t>
            </a:r>
            <a:r>
              <a:rPr lang="ru-RU" sz="2400" b="1" dirty="0" smtClean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20</a:t>
            </a:r>
            <a:r>
              <a:rPr lang="ru-RU" sz="2400" b="1" i="0" u="none" strike="noStrike" cap="none" dirty="0" smtClean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.07.2026</a:t>
            </a:r>
            <a:endParaRPr sz="24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6" name="Google Shape;136;p16"/>
          <p:cNvSpPr txBox="1"/>
          <p:nvPr/>
        </p:nvSpPr>
        <p:spPr>
          <a:xfrm>
            <a:off x="1341977" y="3637229"/>
            <a:ext cx="9149500" cy="525158"/>
          </a:xfrm>
          <a:prstGeom prst="rect">
            <a:avLst/>
          </a:prstGeom>
          <a:solidFill>
            <a:schemeClr val="lt2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54300" rIns="0" bIns="0" anchor="t" anchorCtr="0">
            <a:spAutoFit/>
          </a:bodyPr>
          <a:lstStyle/>
          <a:p>
            <a:pPr marL="69098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Переводной на 3 курс</a:t>
            </a:r>
            <a:r>
              <a:rPr lang="ru-RU" sz="2400" b="1" i="0" u="none" strike="noStrike" cap="none" dirty="0" smtClean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endParaRPr sz="24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7" name="Google Shape;137;p16"/>
          <p:cNvSpPr txBox="1"/>
          <p:nvPr/>
        </p:nvSpPr>
        <p:spPr>
          <a:xfrm>
            <a:off x="1341977" y="4445713"/>
            <a:ext cx="9149500" cy="525158"/>
          </a:xfrm>
          <a:prstGeom prst="rect">
            <a:avLst/>
          </a:prstGeom>
          <a:solidFill>
            <a:schemeClr val="lt2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54300" rIns="0" bIns="0" anchor="t" anchorCtr="0">
            <a:spAutoFit/>
          </a:bodyPr>
          <a:lstStyle/>
          <a:p>
            <a:pPr marL="69098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Переводной на 4 курс</a:t>
            </a:r>
            <a:r>
              <a:rPr lang="ru-RU" sz="2400" b="1" i="0" u="none" strike="noStrike" cap="none" dirty="0" smtClean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endParaRPr sz="24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38" name="Google Shape;138;p1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7"/>
          <p:cNvSpPr/>
          <p:nvPr/>
        </p:nvSpPr>
        <p:spPr>
          <a:xfrm>
            <a:off x="1730307" y="314325"/>
            <a:ext cx="784862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4" name="Google Shape;144;p17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5" name="Google Shape;145;p17"/>
          <p:cNvSpPr/>
          <p:nvPr/>
        </p:nvSpPr>
        <p:spPr>
          <a:xfrm>
            <a:off x="2679700" y="1065213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6" name="Google Shape;146;p17"/>
          <p:cNvSpPr/>
          <p:nvPr/>
        </p:nvSpPr>
        <p:spPr>
          <a:xfrm>
            <a:off x="0" y="1040978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47" name="Google Shape;147;p17"/>
          <p:cNvGraphicFramePr/>
          <p:nvPr/>
        </p:nvGraphicFramePr>
        <p:xfrm>
          <a:off x="479376" y="1581522"/>
          <a:ext cx="10791225" cy="5112705"/>
        </p:xfrm>
        <a:graphic>
          <a:graphicData uri="http://schemas.openxmlformats.org/drawingml/2006/table">
            <a:tbl>
              <a:tblPr>
                <a:noFill/>
                <a:tableStyleId>{F091EF79-E6D6-45BC-B787-A9DFDB89B3BB}</a:tableStyleId>
              </a:tblPr>
              <a:tblGrid>
                <a:gridCol w="966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69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55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9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400" b="1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9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1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Современный русский литературный язык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(хорошо)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зарубежной литературы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(хорошо)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РУНТ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(хорошо)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Чеченской Республики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Иностранный язык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Практикум русского языка 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Основа российской государственности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Введение в теорию коммуникации 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Физическая культура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888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Чеченский язык 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9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99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48" name="Google Shape;148;p17"/>
          <p:cNvSpPr/>
          <p:nvPr/>
        </p:nvSpPr>
        <p:spPr>
          <a:xfrm>
            <a:off x="335360" y="1253410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9" name="Google Shape;149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38080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8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5" name="Google Shape;155;p18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6" name="Google Shape;156;p18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7" name="Google Shape;157;p18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58" name="Google Shape;158;p18"/>
          <p:cNvGraphicFramePr/>
          <p:nvPr/>
        </p:nvGraphicFramePr>
        <p:xfrm>
          <a:off x="685420" y="1666363"/>
          <a:ext cx="10441175" cy="4713785"/>
        </p:xfrm>
        <a:graphic>
          <a:graphicData uri="http://schemas.openxmlformats.org/drawingml/2006/table">
            <a:tbl>
              <a:tblPr>
                <a:noFill/>
                <a:tableStyleId>{F091EF79-E6D6-45BC-B787-A9DFDB89B3BB}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90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17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зарубежной литературы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(хорошо)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русской литературы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(хорошо)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(хорошо)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БЖД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 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СРЛЯ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Физическая культура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Иностранный язык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/>
                        <a:t>Педагогика и психология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Проектная деятельность в филологии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Практикум русского языка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59" name="Google Shape;159;p18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0" name="Google Shape;160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9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6" name="Google Shape;166;p19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7" name="Google Shape;167;p19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8" name="Google Shape;168;p19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69" name="Google Shape;169;p19"/>
          <p:cNvGraphicFramePr/>
          <p:nvPr/>
        </p:nvGraphicFramePr>
        <p:xfrm>
          <a:off x="515483" y="19209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{F091EF79-E6D6-45BC-B787-A9DFDB89B3BB}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26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312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7125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7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7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3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7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7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3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87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7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7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70" name="Google Shape;170;p19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1" name="Google Shape;171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0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7" name="Google Shape;177;p20"/>
          <p:cNvSpPr/>
          <p:nvPr/>
        </p:nvSpPr>
        <p:spPr>
          <a:xfrm>
            <a:off x="-13356" y="1030030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8" name="Google Shape;178;p20"/>
          <p:cNvSpPr/>
          <p:nvPr/>
        </p:nvSpPr>
        <p:spPr>
          <a:xfrm>
            <a:off x="2634521" y="1079352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9" name="Google Shape;179;p20"/>
          <p:cNvSpPr/>
          <p:nvPr/>
        </p:nvSpPr>
        <p:spPr>
          <a:xfrm>
            <a:off x="0" y="1075312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80" name="Google Shape;180;p20"/>
          <p:cNvGraphicFramePr/>
          <p:nvPr/>
        </p:nvGraphicFramePr>
        <p:xfrm>
          <a:off x="681843" y="161137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{F091EF79-E6D6-45BC-B787-A9DFDB89B3BB}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7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1900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86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02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48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2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2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2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81" name="Google Shape;181;p20"/>
          <p:cNvSpPr/>
          <p:nvPr/>
        </p:nvSpPr>
        <p:spPr>
          <a:xfrm>
            <a:off x="401475" y="126128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2" name="Google Shape;182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1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8" name="Google Shape;188;p21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9" name="Google Shape;189;p21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0" name="Google Shape;190;p21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91" name="Google Shape;191;p21"/>
          <p:cNvGraphicFramePr/>
          <p:nvPr/>
        </p:nvGraphicFramePr>
        <p:xfrm>
          <a:off x="685420" y="1666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{F091EF79-E6D6-45BC-B787-A9DFDB89B3BB}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90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7350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92" name="Google Shape;192;p21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3" name="Google Shape;193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2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9" name="Google Shape;199;p22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0" name="Google Shape;200;p22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1" name="Google Shape;201;p22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02" name="Google Shape;202;p22"/>
          <p:cNvGraphicFramePr/>
          <p:nvPr/>
        </p:nvGraphicFramePr>
        <p:xfrm>
          <a:off x="685420" y="1666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{F091EF79-E6D6-45BC-B787-A9DFDB89B3BB}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5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300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6025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23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0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93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7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7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27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203" name="Google Shape;203;p22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4" name="Google Shape;204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3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0" name="Google Shape;210;p23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1" name="Google Shape;211;p23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2" name="Google Shape;212;p23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13" name="Google Shape;213;p23"/>
          <p:cNvGraphicFramePr/>
          <p:nvPr/>
        </p:nvGraphicFramePr>
        <p:xfrm>
          <a:off x="685420" y="1666363"/>
          <a:ext cx="10441175" cy="4713785"/>
        </p:xfrm>
        <a:graphic>
          <a:graphicData uri="http://schemas.openxmlformats.org/drawingml/2006/table">
            <a:tbl>
              <a:tblPr>
                <a:noFill/>
                <a:tableStyleId>{F091EF79-E6D6-45BC-B787-A9DFDB89B3BB}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90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17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214" name="Google Shape;214;p23"/>
          <p:cNvSpPr/>
          <p:nvPr/>
        </p:nvSpPr>
        <p:spPr>
          <a:xfrm>
            <a:off x="515472" y="1350829"/>
            <a:ext cx="498405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5" name="Google Shape;215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4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1" name="Google Shape;221;p24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2" name="Google Shape;222;p2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3" name="Google Shape;223;p24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24" name="Google Shape;224;p24"/>
          <p:cNvGraphicFramePr/>
          <p:nvPr/>
        </p:nvGraphicFramePr>
        <p:xfrm>
          <a:off x="685420" y="1666363"/>
          <a:ext cx="10441175" cy="4713785"/>
        </p:xfrm>
        <a:graphic>
          <a:graphicData uri="http://schemas.openxmlformats.org/drawingml/2006/table">
            <a:tbl>
              <a:tblPr>
                <a:noFill/>
                <a:tableStyleId>{F091EF79-E6D6-45BC-B787-A9DFDB89B3BB}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90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17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225" name="Google Shape;225;p24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6" name="Google Shape;226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5"/>
          <p:cNvSpPr/>
          <p:nvPr/>
        </p:nvSpPr>
        <p:spPr>
          <a:xfrm>
            <a:off x="1381692" y="322958"/>
            <a:ext cx="954620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ПУБЛИКАЦИИ В НАУЧНЫХ ИЗДАНИЯХ, НАУЧНЫЕ СТАТЬИ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25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4" name="Google Shape;234;p2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5" name="Google Shape;235;p25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6" name="Google Shape;236;p25"/>
          <p:cNvSpPr/>
          <p:nvPr/>
        </p:nvSpPr>
        <p:spPr>
          <a:xfrm>
            <a:off x="196850" y="1530958"/>
            <a:ext cx="11798300" cy="763587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7" name="Google Shape;237;p25"/>
          <p:cNvSpPr/>
          <p:nvPr/>
        </p:nvSpPr>
        <p:spPr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Научные труды, участие в конференциях,  научные статьи за период обучения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38" name="Google Shape;238;p25"/>
          <p:cNvGraphicFramePr/>
          <p:nvPr>
            <p:extLst>
              <p:ext uri="{D42A27DB-BD31-4B8C-83A1-F6EECF244321}">
                <p14:modId xmlns:p14="http://schemas.microsoft.com/office/powerpoint/2010/main" val="1886072024"/>
              </p:ext>
            </p:extLst>
          </p:nvPr>
        </p:nvGraphicFramePr>
        <p:xfrm>
          <a:off x="196850" y="2463506"/>
          <a:ext cx="11798300" cy="3964250"/>
        </p:xfrm>
        <a:graphic>
          <a:graphicData uri="http://schemas.openxmlformats.org/drawingml/2006/table">
            <a:tbl>
              <a:tblPr>
                <a:noFill/>
                <a:tableStyleId>{F091EF79-E6D6-45BC-B787-A9DFDB89B3BB}</a:tableStyleId>
              </a:tblPr>
              <a:tblGrid>
                <a:gridCol w="570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0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92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47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9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050" b="1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200" u="none" strike="noStrike" cap="none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35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29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68575" marR="68575" marT="0" marB="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2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29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68575" marR="68575" marT="0" marB="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39" name="Google Shape;239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6"/>
          <p:cNvSpPr txBox="1">
            <a:spLocks noGrp="1"/>
          </p:cNvSpPr>
          <p:nvPr>
            <p:ph type="title"/>
          </p:nvPr>
        </p:nvSpPr>
        <p:spPr>
          <a:xfrm>
            <a:off x="1415480" y="199152"/>
            <a:ext cx="10515600" cy="1136186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3600"/>
              <a:t>Участие в общественно-значимых мероприятиях всероссийского уровня</a:t>
            </a:r>
            <a:endParaRPr/>
          </a:p>
        </p:txBody>
      </p:sp>
      <p:grpSp>
        <p:nvGrpSpPr>
          <p:cNvPr id="245" name="Google Shape;245;p26"/>
          <p:cNvGrpSpPr/>
          <p:nvPr/>
        </p:nvGrpSpPr>
        <p:grpSpPr>
          <a:xfrm>
            <a:off x="609600" y="1945041"/>
            <a:ext cx="10972800" cy="4369680"/>
            <a:chOff x="0" y="9878"/>
            <a:chExt cx="10972800" cy="4369680"/>
          </a:xfrm>
        </p:grpSpPr>
        <p:sp>
          <p:nvSpPr>
            <p:cNvPr id="246" name="Google Shape;246;p26"/>
            <p:cNvSpPr/>
            <p:nvPr/>
          </p:nvSpPr>
          <p:spPr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" name="Google Shape;247;p26"/>
            <p:cNvSpPr/>
            <p:nvPr/>
          </p:nvSpPr>
          <p:spPr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8" name="Google Shape;248;p26"/>
            <p:cNvSpPr/>
            <p:nvPr/>
          </p:nvSpPr>
          <p:spPr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" name="Google Shape;249;p26"/>
            <p:cNvSpPr/>
            <p:nvPr/>
          </p:nvSpPr>
          <p:spPr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0" name="Google Shape;250;p26"/>
            <p:cNvSpPr/>
            <p:nvPr/>
          </p:nvSpPr>
          <p:spPr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" name="Google Shape;251;p26"/>
            <p:cNvSpPr/>
            <p:nvPr/>
          </p:nvSpPr>
          <p:spPr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2" name="Google Shape;252;p26"/>
            <p:cNvSpPr/>
            <p:nvPr/>
          </p:nvSpPr>
          <p:spPr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Google Shape;253;p26"/>
            <p:cNvSpPr/>
            <p:nvPr/>
          </p:nvSpPr>
          <p:spPr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4" name="Google Shape;254;p26"/>
            <p:cNvSpPr/>
            <p:nvPr/>
          </p:nvSpPr>
          <p:spPr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" name="Google Shape;255;p26"/>
            <p:cNvSpPr/>
            <p:nvPr/>
          </p:nvSpPr>
          <p:spPr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6" name="Google Shape;256;p26"/>
            <p:cNvSpPr/>
            <p:nvPr/>
          </p:nvSpPr>
          <p:spPr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57;p26"/>
            <p:cNvSpPr/>
            <p:nvPr/>
          </p:nvSpPr>
          <p:spPr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8" name="Google Shape;258;p26"/>
            <p:cNvSpPr/>
            <p:nvPr/>
          </p:nvSpPr>
          <p:spPr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" name="Google Shape;259;p26"/>
            <p:cNvSpPr/>
            <p:nvPr/>
          </p:nvSpPr>
          <p:spPr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pic>
        <p:nvPicPr>
          <p:cNvPr id="260" name="Google Shape;260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99152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7"/>
          <p:cNvSpPr/>
          <p:nvPr/>
        </p:nvSpPr>
        <p:spPr>
          <a:xfrm>
            <a:off x="1314387" y="271463"/>
            <a:ext cx="904125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В НАУЧНО-ПРАКТИЧЕСКИХ КОНФЕРЕНЦИЯХ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27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7" name="Google Shape;267;p27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8" name="Google Shape;268;p27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9" name="Google Shape;269;p27"/>
          <p:cNvSpPr/>
          <p:nvPr/>
        </p:nvSpPr>
        <p:spPr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0" name="Google Shape;270;p27"/>
          <p:cNvSpPr/>
          <p:nvPr/>
        </p:nvSpPr>
        <p:spPr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Основные тезисы работы были представлены на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научно-практических конференциях: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71" name="Google Shape;271;p27"/>
          <p:cNvGraphicFramePr/>
          <p:nvPr/>
        </p:nvGraphicFramePr>
        <p:xfrm>
          <a:off x="195263" y="2813050"/>
          <a:ext cx="11798300" cy="2276735"/>
        </p:xfrm>
        <a:graphic>
          <a:graphicData uri="http://schemas.openxmlformats.org/drawingml/2006/table">
            <a:tbl>
              <a:tblPr>
                <a:noFill/>
                <a:tableStyleId>{F091EF79-E6D6-45BC-B787-A9DFDB89B3BB}</a:tableStyleId>
              </a:tblPr>
              <a:tblGrid>
                <a:gridCol w="782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400" b="1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«Эпитеты в стихотворении А.С. Пушкина «К Чаадаеву»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5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Вернадский - Чеченская Республика» международная научная конференция студентов, аспирантов и молодых учёных «Ломоносов-2026». Сборник «Ломоносов 2026».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72" name="Google Shape;272;p27"/>
          <p:cNvSpPr/>
          <p:nvPr/>
        </p:nvSpPr>
        <p:spPr>
          <a:xfrm>
            <a:off x="119063" y="6403975"/>
            <a:ext cx="486383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1" i="0" u="none" strike="noStrike" cap="none">
                <a:solidFill>
                  <a:srgbClr val="1F497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 - Оформляются в соответствии с ГОСТ 7.1-2003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3" name="Google Shape;273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8"/>
          <p:cNvSpPr/>
          <p:nvPr/>
        </p:nvSpPr>
        <p:spPr>
          <a:xfrm>
            <a:off x="1314387" y="271463"/>
            <a:ext cx="904125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В НАУЧНО-ПРАКТИЧЕСКИХ КОНФЕРЕНЦИЯХ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28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0" name="Google Shape;280;p28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1" name="Google Shape;281;p28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82" name="Google Shape;282;p28"/>
          <p:cNvGraphicFramePr/>
          <p:nvPr/>
        </p:nvGraphicFramePr>
        <p:xfrm>
          <a:off x="195263" y="1711325"/>
          <a:ext cx="11798300" cy="1806575"/>
        </p:xfrm>
        <a:graphic>
          <a:graphicData uri="http://schemas.openxmlformats.org/drawingml/2006/table">
            <a:tbl>
              <a:tblPr>
                <a:noFill/>
                <a:tableStyleId>{F091EF79-E6D6-45BC-B787-A9DFDB89B3BB}</a:tableStyleId>
              </a:tblPr>
              <a:tblGrid>
                <a:gridCol w="782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400" b="1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83" name="Google Shape;283;p28"/>
          <p:cNvSpPr/>
          <p:nvPr/>
        </p:nvSpPr>
        <p:spPr>
          <a:xfrm>
            <a:off x="119063" y="6403975"/>
            <a:ext cx="486383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1" i="0" u="none" strike="noStrike" cap="none">
                <a:solidFill>
                  <a:srgbClr val="1F497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 - Оформляются в соответствии с ГОСТ 7.1-2003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4" name="Google Shape;284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E3FB"/>
        </a:solidFill>
        <a:effectLst/>
      </p:bgPr>
    </p:bg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9"/>
          <p:cNvSpPr/>
          <p:nvPr/>
        </p:nvSpPr>
        <p:spPr>
          <a:xfrm>
            <a:off x="3538039" y="344935"/>
            <a:ext cx="3714479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СТРУКТУРА ВКР (НКР)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0" name="Google Shape;290;p29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1" name="Google Shape;291;p29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2" name="Google Shape;292;p29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3" name="Google Shape;293;p29"/>
          <p:cNvSpPr/>
          <p:nvPr/>
        </p:nvSpPr>
        <p:spPr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4" name="Google Shape;294;p29"/>
          <p:cNvSpPr/>
          <p:nvPr/>
        </p:nvSpPr>
        <p:spPr>
          <a:xfrm>
            <a:off x="385762" y="1828800"/>
            <a:ext cx="11426825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СОДЕРЖАТЕЛЬНАЯ ЧАСТЬ ВКР (НКР) РАЗДЕЛЕНА НА ____ ГЛАВ(Ы),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СТРУКТУРИРОВАННЫЕ В СООТВЕТСТВИИ С ЛОГИКОЙ РАСКРЫТИЯ ТЕМЫ И РЕШЕНИЯ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ПРОБЛЕМЫ ИССЛЕДОВАНИЯ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5" name="Google Shape;295;p29"/>
          <p:cNvSpPr/>
          <p:nvPr/>
        </p:nvSpPr>
        <p:spPr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 w="25400" cap="flat" cmpd="sng">
            <a:solidFill>
              <a:srgbClr val="B3CAE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6" name="Google Shape;296;p29"/>
          <p:cNvSpPr/>
          <p:nvPr/>
        </p:nvSpPr>
        <p:spPr>
          <a:xfrm>
            <a:off x="3690938" y="3297238"/>
            <a:ext cx="6763390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Times New Roman"/>
              <a:buAutoNum type="arabicPeriod"/>
            </a:pPr>
            <a:r>
              <a:rPr lang="ru-RU" sz="1800" b="0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______________________________________________________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Times New Roman"/>
              <a:buAutoNum type="arabicPeriod"/>
            </a:pPr>
            <a:r>
              <a:rPr lang="ru-RU" sz="1800" b="0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______________________________________________________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Times New Roman"/>
              <a:buAutoNum type="arabicPeriod"/>
            </a:pPr>
            <a:r>
              <a:rPr lang="ru-RU" sz="1800" b="0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______________________________________________________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4175B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97" name="Google Shape;297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30"/>
          <p:cNvSpPr/>
          <p:nvPr/>
        </p:nvSpPr>
        <p:spPr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в общественной жизни университета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p30"/>
          <p:cNvSpPr/>
          <p:nvPr/>
        </p:nvSpPr>
        <p:spPr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4" name="Google Shape;304;p30"/>
          <p:cNvSpPr/>
          <p:nvPr/>
        </p:nvSpPr>
        <p:spPr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5" name="Google Shape;305;p30"/>
          <p:cNvSpPr/>
          <p:nvPr/>
        </p:nvSpPr>
        <p:spPr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6" name="Google Shape;306;p30"/>
          <p:cNvSpPr/>
          <p:nvPr/>
        </p:nvSpPr>
        <p:spPr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7" name="Google Shape;307;p30"/>
          <p:cNvSpPr/>
          <p:nvPr/>
        </p:nvSpPr>
        <p:spPr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08" name="Google Shape;308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767" y="264627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890</TotalTime>
  <Words>673</Words>
  <Application>Microsoft Office PowerPoint</Application>
  <PresentationFormat>Широкоэкранный</PresentationFormat>
  <Paragraphs>253</Paragraphs>
  <Slides>16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Times New Roman</vt:lpstr>
      <vt:lpstr>Calibri</vt:lpstr>
      <vt:lpstr>Constantia</vt:lpstr>
      <vt:lpstr>Arial</vt:lpstr>
      <vt:lpstr>Noto Sans Symbols</vt:lpstr>
      <vt:lpstr>Поток</vt:lpstr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всероссийского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пс</cp:lastModifiedBy>
  <cp:revision>7</cp:revision>
  <dcterms:modified xsi:type="dcterms:W3CDTF">2026-10-18T18:41:49Z</dcterms:modified>
</cp:coreProperties>
</file>