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91764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ДУДАЕВА РАЯНА РАМЗАНОВНА</a:t>
            </a:r>
            <a:endParaRPr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230983-4C0C-D69B-4C0F-C8792815B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39" y="4053197"/>
            <a:ext cx="1283783" cy="1620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35580"/>
            <a:ext cx="1164183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06.08.2025г. №286/03-22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89" y="2745163"/>
            <a:ext cx="11524983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20.07.2026г. №331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sp>
        <p:nvSpPr>
          <p:cNvPr id="240" name="Rectangle"/>
          <p:cNvSpPr/>
          <p:nvPr/>
        </p:nvSpPr>
        <p:spPr>
          <a:xfrm>
            <a:off x="195116" y="1825001"/>
            <a:ext cx="11798412" cy="736646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195116" y="1566679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549</Words>
  <Application>Microsoft Office PowerPoint</Application>
  <PresentationFormat>Широкоэкранный</PresentationFormat>
  <Paragraphs>225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62</cp:revision>
  <dcterms:modified xsi:type="dcterms:W3CDTF">2026-10-06T12:13:59Z</dcterms:modified>
</cp:coreProperties>
</file>