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Ильясов Рахим Мовсарович 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80" y="4796790"/>
            <a:ext cx="1197356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2475</Words>
  <Application>WPS Presentation</Application>
  <PresentationFormat>Широкоэкранный</PresentationFormat>
  <Paragraphs>445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90</cp:revision>
  <dcterms:created xsi:type="dcterms:W3CDTF">2017-02-20T01:33:00Z</dcterms:created>
  <dcterms:modified xsi:type="dcterms:W3CDTF">2026-10-16T12:24:17Z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