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69" d="100"/>
          <a:sy n="69" d="100"/>
        </p:scale>
        <p:origin x="1008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680813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Исаев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Асхаб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Русланович 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8911414" cy="83099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Инфокоммуникационные технологии и </a:t>
            </a: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системы связи 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2706756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хорошо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хорошо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Безопасность жизнедеятельности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7163976"/>
              </p:ext>
            </p:extLst>
          </p:nvPr>
        </p:nvGraphicFramePr>
        <p:xfrm>
          <a:off x="738150" y="2143116"/>
          <a:ext cx="10525156" cy="3515476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Информатика 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Математика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Русский язык и культура речи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Основы военной подготовки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</a:t>
                      </a:r>
                      <a:r>
                        <a:rPr lang="ru-RU" sz="160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ачтено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История Чеченской Республики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52688" y="1971310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осенней университетской ярмарки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шествиях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342</TotalTime>
  <Words>434</Words>
  <Application>Microsoft Office PowerPoint</Application>
  <DocSecurity>0</DocSecurity>
  <PresentationFormat>Широкоэкранный</PresentationFormat>
  <Paragraphs>179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G-2-10</cp:lastModifiedBy>
  <cp:revision>80</cp:revision>
  <dcterms:created xsi:type="dcterms:W3CDTF">2017-02-20T01:33:13Z</dcterms:created>
  <dcterms:modified xsi:type="dcterms:W3CDTF">2026-10-08T06:54:39Z</dcterms:modified>
  <dc:identifier/>
  <dc:language/>
  <cp:version/>
</cp:coreProperties>
</file>